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20384698" y="11689505"/>
            <a:ext cx="3603617" cy="15490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" name="Christiaan Brinkerink (Radboud Radio Lab)"/>
          <p:cNvSpPr txBox="1"/>
          <p:nvPr>
            <p:ph type="body" idx="21"/>
          </p:nvPr>
        </p:nvSpPr>
        <p:spPr>
          <a:xfrm>
            <a:off x="446724" y="12145541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Christiaan Brinkerink (Radboud Radio Lab)</a:t>
            </a:r>
          </a:p>
        </p:txBody>
      </p:sp>
      <p:sp>
        <p:nvSpPr>
          <p:cNvPr id="153" name="Toward a Lunar far-side radio observatory"/>
          <p:cNvSpPr txBox="1"/>
          <p:nvPr>
            <p:ph type="ctrTitle"/>
          </p:nvPr>
        </p:nvSpPr>
        <p:spPr>
          <a:xfrm>
            <a:off x="1206496" y="644591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178" sz="8900"/>
            </a:lvl1pPr>
          </a:lstStyle>
          <a:p>
            <a:pPr/>
            <a:r>
              <a:t>Toward a Lunar far-side radio observatory</a:t>
            </a:r>
          </a:p>
        </p:txBody>
      </p:sp>
      <p:sp>
        <p:nvSpPr>
          <p:cNvPr id="154" name="Science goals, ESA CDF study results, and the ALO TT"/>
          <p:cNvSpPr txBox="1"/>
          <p:nvPr>
            <p:ph type="subTitle" sz="quarter" idx="1"/>
          </p:nvPr>
        </p:nvSpPr>
        <p:spPr>
          <a:xfrm>
            <a:off x="1206500" y="5266465"/>
            <a:ext cx="21971000" cy="1905001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pPr/>
            <a:r>
              <a:t>Science goals, ESA CDF study results, and the ALO TT</a:t>
            </a:r>
          </a:p>
        </p:txBody>
      </p:sp>
      <p:pic>
        <p:nvPicPr>
          <p:cNvPr id="155" name="RU_E_A5_A5plus_wit_2014 CS.pdf" descr="RU_E_A5_A5plus_wit_2014 C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95930" y="11839048"/>
            <a:ext cx="5406094" cy="1249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Radboud_Radio_Lab_Logo_FC_forblackBG.png" descr="Radboud_Radio_Lab_Logo_FC_forblack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3594" y="11657928"/>
            <a:ext cx="3046651" cy="161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27709" y="11762717"/>
            <a:ext cx="3517596" cy="14026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88900" dir="3600000">
              <a:srgbClr val="000000">
                <a:alpha val="34964"/>
              </a:srgbClr>
            </a:outerShdw>
          </a:effectLst>
        </p:spPr>
      </p:pic>
      <p:sp>
        <p:nvSpPr>
          <p:cNvPr id="158" name="With: Marc Klein Wolt (RRL), James Carpenter (ESA), Leonid Gurvits (JIVE), Leon Koopmans (RUG), Jan Tauber (ESA), Jessica Grenouilleau (ESA), Borja García Gutiérrez (ESA), Albert-Jan Boonstra (ASTRON) and the ALO Topical Team"/>
          <p:cNvSpPr txBox="1"/>
          <p:nvPr/>
        </p:nvSpPr>
        <p:spPr>
          <a:xfrm>
            <a:off x="4973325" y="8837777"/>
            <a:ext cx="14437350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4700"/>
              </a:lnSpc>
              <a:defRPr b="1" sz="2800"/>
            </a:lvl1pPr>
          </a:lstStyle>
          <a:p>
            <a:pPr/>
            <a:r>
              <a:t>With: Marc Klein Wolt (RRL), James Carpenter (ESA), Leonid Gurvits (JIVE), Leon Koopmans (RUG), Jan Tauber (ESA), Jessica Grenouilleau (ESA), Borja García Gutiérrez (ESA), Albert-Jan Boonstra (ASTRON) and the ALO Topical Team</a:t>
            </a:r>
          </a:p>
        </p:txBody>
      </p:sp>
      <p:sp>
        <p:nvSpPr>
          <p:cNvPr id="159" name="ngSVLBI workshop, ASTRON/JIVE, 17-19 Oct 2022"/>
          <p:cNvSpPr txBox="1"/>
          <p:nvPr/>
        </p:nvSpPr>
        <p:spPr>
          <a:xfrm>
            <a:off x="1206500" y="7298465"/>
            <a:ext cx="2197100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b="1" sz="4800"/>
            </a:lvl1pPr>
          </a:lstStyle>
          <a:p>
            <a:pPr/>
            <a:r>
              <a:t>ngSVLBI workshop, ASTRON/JIVE, 17-19 Oct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Motivation for array size and sensi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 for array size and sensitivity</a:t>
            </a:r>
          </a:p>
        </p:txBody>
      </p:sp>
      <p:pic>
        <p:nvPicPr>
          <p:cNvPr id="2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7480" y="2731371"/>
            <a:ext cx="14529040" cy="7645835"/>
          </a:xfrm>
          <a:prstGeom prst="rect">
            <a:avLst/>
          </a:prstGeom>
          <a:ln w="12700">
            <a:miter lim="400000"/>
          </a:ln>
        </p:spPr>
      </p:pic>
      <p:sp>
        <p:nvSpPr>
          <p:cNvPr id="2283" name="32x32 is the smallest array that enables us to distinguish ‘standard’ physics models from DM-enhanced interaction models"/>
          <p:cNvSpPr txBox="1"/>
          <p:nvPr/>
        </p:nvSpPr>
        <p:spPr>
          <a:xfrm>
            <a:off x="2906086" y="10912857"/>
            <a:ext cx="18571828" cy="198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pPr/>
            <a:r>
              <a:t>32x32 is the smallest array that enables us to distinguish ‘standard’ physics models from DM-enhanced interaction models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ALO top-level system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ALO top-level system requirements</a:t>
            </a:r>
          </a:p>
        </p:txBody>
      </p:sp>
      <p:graphicFrame>
        <p:nvGraphicFramePr>
          <p:cNvPr id="2286" name="Table"/>
          <p:cNvGraphicFramePr/>
          <p:nvPr/>
        </p:nvGraphicFramePr>
        <p:xfrm>
          <a:off x="12295468" y="2973403"/>
          <a:ext cx="10102783" cy="175327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{CF821DB8-F4EB-4A41-A1BA-3FCAFE7338EE}</a:tableStyleId>
              </a:tblPr>
              <a:tblGrid>
                <a:gridCol w="10090083"/>
              </a:tblGrid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Sensitivity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solidFill>
                      <a:schemeClr val="accent4">
                        <a:hueOff val="-1109407"/>
                        <a:satOff val="-1495"/>
                        <a:lumOff val="-6330"/>
                      </a:schemeClr>
                    </a:solidFill>
                  </a:tcPr>
                </a:tc>
              </a:tr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000"/>
                      </a:pPr>
                      <a:r>
                        <a:t>7 x 10</a:t>
                      </a:r>
                      <a:r>
                        <a:rPr baseline="31999"/>
                        <a:t>-20</a:t>
                      </a:r>
                      <a:r>
                        <a:t> W/m</a:t>
                      </a:r>
                      <a:r>
                        <a:rPr baseline="31999"/>
                        <a:t>2</a:t>
                      </a:r>
                      <a:r>
                        <a:t>/Hz (1 - 100 MHz range)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lnB w="12700">
                      <a:solidFill>
                        <a:srgbClr val="E3E5E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287" name="Table"/>
          <p:cNvGraphicFramePr/>
          <p:nvPr/>
        </p:nvGraphicFramePr>
        <p:xfrm>
          <a:off x="1483043" y="2973403"/>
          <a:ext cx="10102784" cy="175327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{CF821DB8-F4EB-4A41-A1BA-3FCAFE7338EE}</a:tableStyleId>
              </a:tblPr>
              <a:tblGrid>
                <a:gridCol w="10090083"/>
              </a:tblGrid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Mass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solidFill>
                      <a:schemeClr val="accent4">
                        <a:hueOff val="-1109407"/>
                        <a:satOff val="-1495"/>
                        <a:lumOff val="-6330"/>
                      </a:schemeClr>
                    </a:solidFill>
                  </a:tcPr>
                </a:tc>
              </a:tr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000"/>
                      </a:pPr>
                      <a:r>
                        <a:t>1500 kg total, 1024 antennas: ~1 kg/ant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lnB w="12700">
                      <a:solidFill>
                        <a:srgbClr val="E3E5E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288" name="Table"/>
          <p:cNvGraphicFramePr/>
          <p:nvPr/>
        </p:nvGraphicFramePr>
        <p:xfrm>
          <a:off x="1483043" y="7617341"/>
          <a:ext cx="10102784" cy="17532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{CF821DB8-F4EB-4A41-A1BA-3FCAFE7338EE}</a:tableStyleId>
              </a:tblPr>
              <a:tblGrid>
                <a:gridCol w="10090083"/>
              </a:tblGrid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Temperature range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solidFill>
                      <a:schemeClr val="accent4">
                        <a:hueOff val="-1109407"/>
                        <a:satOff val="-1495"/>
                        <a:lumOff val="-6330"/>
                      </a:schemeClr>
                    </a:solidFill>
                  </a:tcPr>
                </a:tc>
              </a:tr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000"/>
                      </a:pPr>
                      <a:r>
                        <a:t>~100 to 390 K (-173 to 117 C) at surface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lnB w="12700">
                      <a:solidFill>
                        <a:srgbClr val="E3E5E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289" name="Table"/>
          <p:cNvGraphicFramePr/>
          <p:nvPr/>
        </p:nvGraphicFramePr>
        <p:xfrm>
          <a:off x="1483043" y="5301722"/>
          <a:ext cx="10102784" cy="17532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{CF821DB8-F4EB-4A41-A1BA-3FCAFE7338EE}</a:tableStyleId>
              </a:tblPr>
              <a:tblGrid>
                <a:gridCol w="10090083"/>
              </a:tblGrid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Power budget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solidFill>
                      <a:schemeClr val="accent4">
                        <a:hueOff val="-1109407"/>
                        <a:satOff val="-1495"/>
                        <a:lumOff val="-6330"/>
                      </a:schemeClr>
                    </a:solidFill>
                  </a:tcPr>
                </a:tc>
              </a:tr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000"/>
                      </a:pPr>
                      <a:r>
                        <a:t>~few Watts per antenna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lnB w="12700">
                      <a:solidFill>
                        <a:srgbClr val="E3E5E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290" name="Table"/>
          <p:cNvGraphicFramePr/>
          <p:nvPr/>
        </p:nvGraphicFramePr>
        <p:xfrm>
          <a:off x="12295468" y="5295372"/>
          <a:ext cx="10102783" cy="283534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{CF821DB8-F4EB-4A41-A1BA-3FCAFE7338EE}</a:tableStyleId>
              </a:tblPr>
              <a:tblGrid>
                <a:gridCol w="10090083"/>
              </a:tblGrid>
              <a:tr h="819412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Data rate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solidFill>
                      <a:schemeClr val="accent4">
                        <a:hueOff val="-1109407"/>
                        <a:satOff val="-1495"/>
                        <a:lumOff val="-6330"/>
                      </a:schemeClr>
                    </a:solidFill>
                  </a:tcPr>
                </a:tc>
              </a:tr>
              <a:tr h="200323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000"/>
                      </a:pPr>
                      <a:r>
                        <a:t>250 Ms/s @ ~6 bits per sample for each antenna, ~20 Mbit/s aggregate (after integration)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lnB w="12700">
                      <a:solidFill>
                        <a:srgbClr val="E3E5E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291" name="Table"/>
          <p:cNvGraphicFramePr/>
          <p:nvPr/>
        </p:nvGraphicFramePr>
        <p:xfrm>
          <a:off x="12295468" y="8699410"/>
          <a:ext cx="10102783" cy="175327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{CF821DB8-F4EB-4A41-A1BA-3FCAFE7338EE}</a:tableStyleId>
              </a:tblPr>
              <a:tblGrid>
                <a:gridCol w="10090083"/>
              </a:tblGrid>
              <a:tr h="870288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Data processing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solidFill>
                      <a:schemeClr val="accent4">
                        <a:hueOff val="-1109407"/>
                        <a:satOff val="-1495"/>
                        <a:lumOff val="-6330"/>
                      </a:schemeClr>
                    </a:solidFill>
                  </a:tcPr>
                </a:tc>
              </a:tr>
              <a:tr h="1315754">
                <a:tc>
                  <a:txBody>
                    <a:bodyPr/>
                    <a:lstStyle/>
                    <a:p>
                      <a:pPr algn="l"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  <a:defRPr sz="4000"/>
                      </a:pPr>
                      <a:r>
                        <a:t>2.6 Gflops/s per antenna (FFT), 20 Tflops/s for grid processing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E3E5E8"/>
                      </a:solidFill>
                      <a:miter lim="400000"/>
                    </a:lnL>
                    <a:lnR w="12700">
                      <a:solidFill>
                        <a:srgbClr val="E3E5E8"/>
                      </a:solidFill>
                      <a:miter lim="400000"/>
                    </a:lnR>
                    <a:lnB w="12700">
                      <a:solidFill>
                        <a:srgbClr val="E3E5E8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Measurement data of A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Measurement data of ALO</a:t>
            </a:r>
          </a:p>
        </p:txBody>
      </p:sp>
      <p:sp>
        <p:nvSpPr>
          <p:cNvPr id="2294" name="No direct correlation per baseline, but array-wide FFT imaging: large impact on processing requirements!…"/>
          <p:cNvSpPr txBox="1"/>
          <p:nvPr>
            <p:ph type="body" sz="quarter" idx="1"/>
          </p:nvPr>
        </p:nvSpPr>
        <p:spPr>
          <a:xfrm>
            <a:off x="1206500" y="4248504"/>
            <a:ext cx="7912304" cy="82560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No direct correlation per baseline, but array-wide FFT imaging: large impact on processing requirements!</a:t>
            </a:r>
          </a:p>
          <a:p>
            <a:pPr marL="0" indent="0">
              <a:buSzTx/>
              <a:buNone/>
            </a:pPr>
            <a:r>
              <a:t>Limited sky resolution and sidelobe structure make proper sky modelling and array calibration extra important</a:t>
            </a:r>
          </a:p>
        </p:txBody>
      </p:sp>
      <p:pic>
        <p:nvPicPr>
          <p:cNvPr id="2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1647" b="0"/>
          <a:stretch>
            <a:fillRect/>
          </a:stretch>
        </p:blipFill>
        <p:spPr>
          <a:xfrm>
            <a:off x="9071984" y="3234877"/>
            <a:ext cx="7756386" cy="8685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4679" b="0"/>
          <a:stretch>
            <a:fillRect/>
          </a:stretch>
        </p:blipFill>
        <p:spPr>
          <a:xfrm>
            <a:off x="16382127" y="3234674"/>
            <a:ext cx="7808965" cy="8685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Outcome of CDF stud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Outcome of CDF study</a:t>
            </a:r>
          </a:p>
        </p:txBody>
      </p:sp>
      <p:sp>
        <p:nvSpPr>
          <p:cNvPr id="2299" name="With current tech, max scale of system for 1 lander: 4x4 antennas. Significant mass reduction needed in antenna hardware, deployment system, power/data harnessing for 32x32 array.…"/>
          <p:cNvSpPr txBox="1"/>
          <p:nvPr>
            <p:ph type="body" sz="half" idx="1"/>
          </p:nvPr>
        </p:nvSpPr>
        <p:spPr>
          <a:xfrm>
            <a:off x="1206500" y="4248504"/>
            <a:ext cx="12870684" cy="8256012"/>
          </a:xfrm>
          <a:prstGeom prst="rect">
            <a:avLst/>
          </a:prstGeom>
        </p:spPr>
        <p:txBody>
          <a:bodyPr/>
          <a:lstStyle/>
          <a:p>
            <a:pPr/>
            <a:r>
              <a:t>With current tech, max scale of system for 1 lander: 4x4 antennas. Significant mass reduction needed in antenna hardware, deployment system, power/data harnessing for 32x32 array.</a:t>
            </a:r>
          </a:p>
          <a:p>
            <a:pPr/>
            <a:r>
              <a:t>Reduction in power consumption needed: ~2W per antenna is the goal</a:t>
            </a:r>
          </a:p>
          <a:p>
            <a:pPr/>
            <a:r>
              <a:t>Modular approach fits array design: multiple ‘hubs’ with their own locally organised antenna subarrays (+power, data…)</a:t>
            </a:r>
          </a:p>
        </p:txBody>
      </p:sp>
      <p:pic>
        <p:nvPicPr>
          <p:cNvPr id="23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92713" y="2161491"/>
            <a:ext cx="9744103" cy="533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2715" y="7783078"/>
            <a:ext cx="9744101" cy="5338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Necessary tech develop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Necessary tech development</a:t>
            </a:r>
          </a:p>
        </p:txBody>
      </p:sp>
      <p:sp>
        <p:nvSpPr>
          <p:cNvPr id="2304" name="Low-mass antennas: unrollable/inflatable structures…"/>
          <p:cNvSpPr txBox="1"/>
          <p:nvPr>
            <p:ph type="body" sz="half" idx="1"/>
          </p:nvPr>
        </p:nvSpPr>
        <p:spPr>
          <a:xfrm>
            <a:off x="660412" y="3227558"/>
            <a:ext cx="12870684" cy="8256012"/>
          </a:xfrm>
          <a:prstGeom prst="rect">
            <a:avLst/>
          </a:prstGeom>
        </p:spPr>
        <p:txBody>
          <a:bodyPr/>
          <a:lstStyle/>
          <a:p>
            <a:pPr/>
            <a:r>
              <a:t>Low-mass antennas: unrollable/inflatable structures</a:t>
            </a:r>
          </a:p>
          <a:p>
            <a:pPr/>
            <a:r>
              <a:t>Harnessing: local power generation, wireless data transmission</a:t>
            </a:r>
          </a:p>
          <a:p>
            <a:pPr/>
            <a:r>
              <a:t>LNA survivability: large temperature range electronics, protection using regolith or shade structures</a:t>
            </a:r>
          </a:p>
          <a:p>
            <a:pPr/>
            <a:r>
              <a:t>Performance monitoring and calibration: internal and external</a:t>
            </a:r>
          </a:p>
        </p:txBody>
      </p:sp>
      <p:pic>
        <p:nvPicPr>
          <p:cNvPr id="23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514" t="3957" r="0" b="1276"/>
          <a:stretch>
            <a:fillRect/>
          </a:stretch>
        </p:blipFill>
        <p:spPr>
          <a:xfrm>
            <a:off x="16519575" y="2880357"/>
            <a:ext cx="6878828" cy="3884914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pic>
        <p:nvPicPr>
          <p:cNvPr id="230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63" t="3927" r="50866" b="1443"/>
          <a:stretch>
            <a:fillRect/>
          </a:stretch>
        </p:blipFill>
        <p:spPr>
          <a:xfrm>
            <a:off x="16479887" y="6994686"/>
            <a:ext cx="6878724" cy="384082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sp>
        <p:nvSpPr>
          <p:cNvPr id="2307" name="M. Bentum, N. Vertegaal, TU/E"/>
          <p:cNvSpPr txBox="1"/>
          <p:nvPr/>
        </p:nvSpPr>
        <p:spPr>
          <a:xfrm>
            <a:off x="19091963" y="10876265"/>
            <a:ext cx="429219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M. Bentum, N. Vertegaal, TU/E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Effects to worry about 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to worry about I</a:t>
            </a:r>
          </a:p>
        </p:txBody>
      </p:sp>
      <p:sp>
        <p:nvSpPr>
          <p:cNvPr id="2310" name="Influence of Lunar regolith:…"/>
          <p:cNvSpPr txBox="1"/>
          <p:nvPr>
            <p:ph type="body" sz="half" idx="1"/>
          </p:nvPr>
        </p:nvSpPr>
        <p:spPr>
          <a:xfrm>
            <a:off x="1206500" y="4248504"/>
            <a:ext cx="11446293" cy="82560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Influence of Lunar regolith:</a:t>
            </a:r>
          </a:p>
          <a:p>
            <a:pPr marL="0" indent="0">
              <a:buSzTx/>
              <a:buNone/>
            </a:pPr>
            <a:r>
              <a:t>No ground plane means a risk of ‘multi-path’ array illumination</a:t>
            </a:r>
          </a:p>
          <a:p>
            <a:pPr marL="0" indent="0">
              <a:buSzTx/>
              <a:buNone/>
            </a:pPr>
            <a:r>
              <a:t>Severity depends on Lunar regolith dielectric profile (absorption vs reflection, roughness scales)</a:t>
            </a:r>
          </a:p>
          <a:p>
            <a:pPr marL="0" indent="0">
              <a:buSzTx/>
              <a:buNone/>
            </a:pPr>
            <a:r>
              <a:t>Can we recognise this effect adequately in our observations?</a:t>
            </a:r>
          </a:p>
        </p:txBody>
      </p:sp>
      <p:grpSp>
        <p:nvGrpSpPr>
          <p:cNvPr id="2316" name="Group"/>
          <p:cNvGrpSpPr/>
          <p:nvPr/>
        </p:nvGrpSpPr>
        <p:grpSpPr>
          <a:xfrm>
            <a:off x="11947130" y="2241915"/>
            <a:ext cx="12565856" cy="10326874"/>
            <a:chOff x="0" y="0"/>
            <a:chExt cx="12565854" cy="10326872"/>
          </a:xfrm>
        </p:grpSpPr>
        <p:pic>
          <p:nvPicPr>
            <p:cNvPr id="2311" name="Screen Recording 2022-10-14 at 14.32.40.mov" descr="Screen Recording 2022-10-14 at 14.32.40.mov"/>
            <p:cNvPicPr>
              <a:picLocks noChangeAspect="0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>
              <a:extLst/>
            </a:blip>
            <a:stretch>
              <a:fillRect/>
            </a:stretch>
          </p:blipFill>
          <p:spPr>
            <a:xfrm rot="900000">
              <a:off x="1746568" y="1122471"/>
              <a:ext cx="9042401" cy="774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2" name="Rectangle"/>
            <p:cNvSpPr/>
            <p:nvPr/>
          </p:nvSpPr>
          <p:spPr>
            <a:xfrm>
              <a:off x="0" y="0"/>
              <a:ext cx="12013985" cy="26813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13" name="Rectangle"/>
            <p:cNvSpPr/>
            <p:nvPr/>
          </p:nvSpPr>
          <p:spPr>
            <a:xfrm>
              <a:off x="551870" y="7645569"/>
              <a:ext cx="12013985" cy="268130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14" name="Rectangle"/>
            <p:cNvSpPr/>
            <p:nvPr/>
          </p:nvSpPr>
          <p:spPr>
            <a:xfrm>
              <a:off x="454689" y="2388415"/>
              <a:ext cx="1781885" cy="54195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15" name="Rectangle"/>
            <p:cNvSpPr/>
            <p:nvPr/>
          </p:nvSpPr>
          <p:spPr>
            <a:xfrm>
              <a:off x="10204229" y="2286219"/>
              <a:ext cx="1781885" cy="541950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317" name="Snapshot of simplified subsurface…"/>
          <p:cNvSpPr txBox="1"/>
          <p:nvPr/>
        </p:nvSpPr>
        <p:spPr>
          <a:xfrm>
            <a:off x="17359002" y="9929583"/>
            <a:ext cx="4828338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Snapshot of simplified subsurface</a:t>
            </a:r>
          </a:p>
          <a:p>
            <a:pPr algn="l"/>
            <a:r>
              <a:t>reflection scenario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/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" fill="hold" display="0">
                  <p:stCondLst>
                    <p:cond delay="indefinite"/>
                  </p:stCondLst>
                </p:cTn>
                <p:tgtEl>
                  <p:spTgt spid="23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Effects to worry about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to worry about II</a:t>
            </a:r>
          </a:p>
        </p:txBody>
      </p:sp>
      <p:sp>
        <p:nvSpPr>
          <p:cNvPr id="2320" name="Chromaticity of antennas and array: frequency-dependent beam shapes and angular resolution…"/>
          <p:cNvSpPr txBox="1"/>
          <p:nvPr>
            <p:ph type="body" sz="half" idx="1"/>
          </p:nvPr>
        </p:nvSpPr>
        <p:spPr>
          <a:xfrm>
            <a:off x="1206500" y="4248504"/>
            <a:ext cx="11446293" cy="82560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Chromaticity of antennas and array: frequency-dependent beam shapes and angular resolution</a:t>
            </a:r>
          </a:p>
          <a:p>
            <a:pPr marL="0" indent="0">
              <a:buSzTx/>
              <a:buNone/>
            </a:pPr>
            <a:r>
              <a:t>Small errors in sky model mimic the signal we are trying to measure by adding frequency structure</a:t>
            </a:r>
          </a:p>
        </p:txBody>
      </p:sp>
      <p:pic>
        <p:nvPicPr>
          <p:cNvPr id="2321" name="regulararray-psf.png" descr="regulararray-ps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0905" y="8511285"/>
            <a:ext cx="5030861" cy="503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1145" y="2616490"/>
            <a:ext cx="8089901" cy="720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3" name="Datta et al. 2010"/>
          <p:cNvSpPr txBox="1"/>
          <p:nvPr/>
        </p:nvSpPr>
        <p:spPr>
          <a:xfrm>
            <a:off x="21152183" y="9831575"/>
            <a:ext cx="235610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Datta et al. 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Effects to worry about I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Effects to worry about III</a:t>
            </a:r>
          </a:p>
        </p:txBody>
      </p:sp>
      <p:sp>
        <p:nvSpPr>
          <p:cNvPr id="2326" name="Antenna gains need to be exquisitely calibrated: ~0.05% antenna gain error allowed!…"/>
          <p:cNvSpPr txBox="1"/>
          <p:nvPr>
            <p:ph type="body" sz="half" idx="1"/>
          </p:nvPr>
        </p:nvSpPr>
        <p:spPr>
          <a:xfrm>
            <a:off x="1206500" y="5032021"/>
            <a:ext cx="11446293" cy="825601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Antenna gains need to be exquisitely calibrated: ~0.05% antenna gain error allowed!</a:t>
            </a:r>
          </a:p>
          <a:p>
            <a:pPr marL="0" indent="0">
              <a:buSzTx/>
              <a:buNone/>
            </a:pPr>
            <a:r>
              <a:t>Antenna heterogeneity makes this problem worse</a:t>
            </a:r>
          </a:p>
        </p:txBody>
      </p:sp>
      <p:pic>
        <p:nvPicPr>
          <p:cNvPr id="23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8590" y="3423750"/>
            <a:ext cx="8089901" cy="720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8" name="Datta et al. 2010"/>
          <p:cNvSpPr txBox="1"/>
          <p:nvPr/>
        </p:nvSpPr>
        <p:spPr>
          <a:xfrm>
            <a:off x="21365869" y="10710064"/>
            <a:ext cx="235610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Datta et al. 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Current activities of the ALO T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 activities of the ALO TT</a:t>
            </a:r>
          </a:p>
        </p:txBody>
      </p:sp>
      <p:sp>
        <p:nvSpPr>
          <p:cNvPr id="2331" name="Identification of necessary technology development for ALO currently underway:"/>
          <p:cNvSpPr txBox="1"/>
          <p:nvPr>
            <p:ph type="body" sz="quarter" idx="1"/>
          </p:nvPr>
        </p:nvSpPr>
        <p:spPr>
          <a:xfrm>
            <a:off x="917689" y="3439285"/>
            <a:ext cx="22548622" cy="172503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Identification of necessary technology development for ALO currently underway:</a:t>
            </a:r>
          </a:p>
        </p:txBody>
      </p:sp>
      <p:sp>
        <p:nvSpPr>
          <p:cNvPr id="2332" name="Antennas: low-mass, printed?…"/>
          <p:cNvSpPr txBox="1"/>
          <p:nvPr/>
        </p:nvSpPr>
        <p:spPr>
          <a:xfrm>
            <a:off x="5753565" y="5029754"/>
            <a:ext cx="13944004" cy="6693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/>
            </a:pP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Antennas</a:t>
            </a:r>
            <a:r>
              <a:t>: low-mass, printed?</a:t>
            </a:r>
          </a:p>
          <a:p>
            <a:pPr algn="l">
              <a:defRPr sz="3400"/>
            </a:pPr>
          </a:p>
          <a:p>
            <a:pPr algn="l">
              <a:defRPr sz="3400"/>
            </a:pP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Power distribution</a:t>
            </a:r>
            <a:r>
              <a:t>: local hub power?</a:t>
            </a:r>
          </a:p>
          <a:p>
            <a:pPr algn="l">
              <a:defRPr sz="3400"/>
            </a:pPr>
          </a:p>
          <a:p>
            <a:pPr algn="l">
              <a:defRPr sz="3400"/>
            </a:pP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Clock synchronisation</a:t>
            </a:r>
            <a:r>
              <a:t>: central to hubs?</a:t>
            </a:r>
          </a:p>
          <a:p>
            <a:pPr algn="l">
              <a:defRPr sz="3400"/>
            </a:pPr>
          </a:p>
          <a:p>
            <a:pPr algn="l">
              <a:defRPr sz="3400"/>
            </a:pP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Deployment</a:t>
            </a:r>
            <a:r>
              <a:t>: inflatable or unrollable structures?</a:t>
            </a:r>
          </a:p>
          <a:p>
            <a:pPr algn="l">
              <a:defRPr sz="3400"/>
            </a:pPr>
          </a:p>
          <a:p>
            <a:pPr algn="l">
              <a:defRPr sz="3400"/>
            </a:pP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Data transmission</a:t>
            </a:r>
            <a:r>
              <a:t>: RF or optical? Fiber or free-space?</a:t>
            </a:r>
          </a:p>
          <a:p>
            <a:pPr algn="l">
              <a:defRPr sz="3400"/>
            </a:pPr>
          </a:p>
          <a:p>
            <a:pPr algn="l">
              <a:defRPr sz="3400"/>
            </a:pP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Calibration</a:t>
            </a:r>
            <a:r>
              <a:t>: external and/or internal?</a:t>
            </a:r>
          </a:p>
          <a:p>
            <a:pPr algn="l">
              <a:defRPr sz="3400"/>
            </a:pPr>
          </a:p>
          <a:p>
            <a:pPr algn="l">
              <a:defRPr sz="3400"/>
            </a:pP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Data processing</a:t>
            </a:r>
            <a:r>
              <a:t>: how to tackle foreground removal?</a:t>
            </a:r>
          </a:p>
        </p:txBody>
      </p:sp>
      <p:sp>
        <p:nvSpPr>
          <p:cNvPr id="2333" name="Interested? Please get in touch!"/>
          <p:cNvSpPr txBox="1"/>
          <p:nvPr/>
        </p:nvSpPr>
        <p:spPr>
          <a:xfrm>
            <a:off x="5219998" y="12405007"/>
            <a:ext cx="13944004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</a:lstStyle>
          <a:p>
            <a:pPr/>
            <a:r>
              <a:t>Interested? Please get in touch!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Online Noteb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Online Notebook</a:t>
            </a:r>
          </a:p>
        </p:txBody>
      </p:sp>
      <p:sp>
        <p:nvSpPr>
          <p:cNvPr id="2336" name="Multi-user online Python notebook was used during CDF study…"/>
          <p:cNvSpPr txBox="1"/>
          <p:nvPr>
            <p:ph type="body" sz="half" idx="1"/>
          </p:nvPr>
        </p:nvSpPr>
        <p:spPr>
          <a:xfrm>
            <a:off x="1206500" y="4248504"/>
            <a:ext cx="12526968" cy="8256012"/>
          </a:xfrm>
          <a:prstGeom prst="rect">
            <a:avLst/>
          </a:prstGeom>
        </p:spPr>
        <p:txBody>
          <a:bodyPr/>
          <a:lstStyle/>
          <a:p>
            <a:pPr/>
            <a:r>
              <a:t>Multi-user online Python notebook was used during CDF study</a:t>
            </a:r>
          </a:p>
          <a:p>
            <a:pPr/>
            <a:r>
              <a:t>Check different ALO system configurations, impact on array performance</a:t>
            </a:r>
          </a:p>
          <a:p>
            <a:pPr/>
            <a:r>
              <a:t>Accessible, transparent and quick way to understand the system</a:t>
            </a:r>
          </a:p>
          <a:p>
            <a:pPr/>
            <a:r>
              <a:t>Easily updatable and extendable</a:t>
            </a:r>
          </a:p>
        </p:txBody>
      </p:sp>
      <p:pic>
        <p:nvPicPr>
          <p:cNvPr id="2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1647" b="0"/>
          <a:stretch>
            <a:fillRect/>
          </a:stretch>
        </p:blipFill>
        <p:spPr>
          <a:xfrm>
            <a:off x="13674196" y="7118733"/>
            <a:ext cx="5433497" cy="6084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4680" b="0"/>
          <a:stretch>
            <a:fillRect/>
          </a:stretch>
        </p:blipFill>
        <p:spPr>
          <a:xfrm>
            <a:off x="18720934" y="7118733"/>
            <a:ext cx="5470159" cy="6084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56735" y="2398970"/>
            <a:ext cx="9881226" cy="5199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he European Large Logistics Lan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European Large Logistics Lander</a:t>
            </a:r>
          </a:p>
        </p:txBody>
      </p:sp>
      <p:sp>
        <p:nvSpPr>
          <p:cNvPr id="162" name="EL3 aim is to develop an independent way to deliver payloads to the Lunar surface. Decision to pursue development will be made at the ministerial meeting, Nov 2022…"/>
          <p:cNvSpPr txBox="1"/>
          <p:nvPr>
            <p:ph type="body" sz="half" idx="1"/>
          </p:nvPr>
        </p:nvSpPr>
        <p:spPr>
          <a:xfrm>
            <a:off x="1206500" y="4248504"/>
            <a:ext cx="12765696" cy="8256012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EL3 aim is to develop an independent way to deliver payloads to the Lunar surface. Decision to pursue development will be made at the ministerial meeting, Nov 2022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Currently, various use case for the platform are being developed: e.g., in-situ resource utilisation, infrastructure development, </a:t>
            </a:r>
            <a:r>
              <a:rPr>
                <a:solidFill>
                  <a:srgbClr val="00BB0A"/>
                </a:solidFill>
              </a:rPr>
              <a:t>radio astronomy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The topical team on radio astronomy is studying how we can make use of the Lunar far side for this discipline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2415" y="4038746"/>
            <a:ext cx="7977846" cy="5638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2" name="5 influences to worry abou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5 influences to worry about</a:t>
            </a:r>
          </a:p>
        </p:txBody>
      </p:sp>
      <p:sp>
        <p:nvSpPr>
          <p:cNvPr id="2343" name="Multi-baseline mode mixing (uniform, Hazelton 2013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Multi-baseline mode mixing (uniform, Hazelton 2013)</a:t>
            </a:r>
          </a:p>
          <a:p>
            <a:pPr/>
            <a:r>
              <a:t>Sky model amplitude errors (wedge, Morales 2012)</a:t>
            </a:r>
          </a:p>
          <a:p>
            <a:pPr/>
            <a:r>
              <a:t>Sky model position errors (wedge)</a:t>
            </a:r>
          </a:p>
          <a:p>
            <a:pPr/>
            <a:r>
              <a:t>Gain amplitude errors (uniform &amp; wedge)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" name="Zarka_2012_LF_spectrum_Precursor_Sensitivity_Curve_v1.jpg" descr="Zarka_2012_LF_spectrum_Precursor_Sensitivity_Curve_v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4962" y="0"/>
            <a:ext cx="1859407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760" y="1577677"/>
            <a:ext cx="23438480" cy="10560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What is ALO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ALO?</a:t>
            </a:r>
          </a:p>
        </p:txBody>
      </p:sp>
      <p:sp>
        <p:nvSpPr>
          <p:cNvPr id="166" name="Astrophysical Lunar Observatory: a many-element low-frequency radio interferometer on the Lunar far side, to be delivered by EL3…"/>
          <p:cNvSpPr txBox="1"/>
          <p:nvPr>
            <p:ph type="body" sz="half" idx="1"/>
          </p:nvPr>
        </p:nvSpPr>
        <p:spPr>
          <a:xfrm>
            <a:off x="1206500" y="4248504"/>
            <a:ext cx="12765696" cy="8256012"/>
          </a:xfrm>
          <a:prstGeom prst="rect">
            <a:avLst/>
          </a:prstGeom>
        </p:spPr>
        <p:txBody>
          <a:bodyPr/>
          <a:lstStyle/>
          <a:p>
            <a:pPr/>
            <a:r>
              <a:t>Astrophysical Lunar Observatory: a many-element low-frequency radio interferometer on the Lunar far side, to be delivered by EL3</a:t>
            </a:r>
          </a:p>
          <a:p>
            <a:pPr/>
            <a:r>
              <a:t>Currently being defined in more detail by the ALO Topical Team, consisting of ~65 scientists and engineers from various research institutes and commercial partners, with ESA as client</a:t>
            </a:r>
          </a:p>
          <a:p>
            <a:pPr/>
            <a:r>
              <a:t>Precursor instrument (PRE-DEX) has finished concept design study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8267" y="7761149"/>
            <a:ext cx="8498499" cy="4176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LO Logo May2021.psd" descr="ALO Logo May2021.ps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30355" y="3098198"/>
            <a:ext cx="4274324" cy="4274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LO Science Goals 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ALO Science Goals I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018" y="3275475"/>
            <a:ext cx="23829967" cy="79873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52400" dir="3076826">
              <a:srgbClr val="000000">
                <a:alpha val="50000"/>
              </a:srgbClr>
            </a:outerShdw>
          </a:effectLst>
        </p:spPr>
      </p:pic>
      <p:sp>
        <p:nvSpPr>
          <p:cNvPr id="172" name="Rectangle"/>
          <p:cNvSpPr/>
          <p:nvPr/>
        </p:nvSpPr>
        <p:spPr>
          <a:xfrm>
            <a:off x="4908976" y="6864059"/>
            <a:ext cx="2467443" cy="1270001"/>
          </a:xfrm>
          <a:prstGeom prst="rect">
            <a:avLst/>
          </a:prstGeom>
          <a:solidFill>
            <a:srgbClr val="13327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" name="Ornament 15"/>
          <p:cNvSpPr/>
          <p:nvPr/>
        </p:nvSpPr>
        <p:spPr>
          <a:xfrm>
            <a:off x="4391685" y="11058495"/>
            <a:ext cx="4189632" cy="351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Ornament 15"/>
          <p:cNvSpPr/>
          <p:nvPr/>
        </p:nvSpPr>
        <p:spPr>
          <a:xfrm>
            <a:off x="8658886" y="11027515"/>
            <a:ext cx="4927147" cy="41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5" name="z=200 to z=30:…"/>
          <p:cNvSpPr txBox="1"/>
          <p:nvPr/>
        </p:nvSpPr>
        <p:spPr>
          <a:xfrm>
            <a:off x="5371542" y="11690356"/>
            <a:ext cx="2229918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z=200 to z=30:</a:t>
            </a:r>
          </a:p>
          <a:p>
            <a:pPr/>
            <a:r>
              <a:t>Dark Ages</a:t>
            </a:r>
          </a:p>
        </p:txBody>
      </p:sp>
      <p:sp>
        <p:nvSpPr>
          <p:cNvPr id="176" name="z=30 to z=6:…"/>
          <p:cNvSpPr txBox="1"/>
          <p:nvPr/>
        </p:nvSpPr>
        <p:spPr>
          <a:xfrm>
            <a:off x="10114180" y="11690356"/>
            <a:ext cx="2016558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z=30 to z=6:</a:t>
            </a:r>
          </a:p>
          <a:p>
            <a:pPr/>
            <a:r>
              <a:t>Cosmic Dawn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LO Science Goals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ALO Science Goals II</a:t>
            </a:r>
          </a:p>
        </p:txBody>
      </p:sp>
      <p:sp>
        <p:nvSpPr>
          <p:cNvPr id="179" name="Top science goal for ALO: neutral hydrogen cosmology in the redshift range from ~200 to ~16 (Dark Ages and initial phase of Cosmic Dawn)…"/>
          <p:cNvSpPr txBox="1"/>
          <p:nvPr>
            <p:ph type="body" sz="half" idx="1"/>
          </p:nvPr>
        </p:nvSpPr>
        <p:spPr>
          <a:xfrm>
            <a:off x="1206500" y="4248504"/>
            <a:ext cx="10865796" cy="8256012"/>
          </a:xfrm>
          <a:prstGeom prst="rect">
            <a:avLst/>
          </a:prstGeom>
        </p:spPr>
        <p:txBody>
          <a:bodyPr/>
          <a:lstStyle/>
          <a:p>
            <a:pPr/>
            <a:r>
              <a:t>Top science goal for ALO: neutral hydrogen cosmology in the redshift range from ~200 to ~16 (Dark Ages and initial phase of Cosmic Dawn)</a:t>
            </a:r>
          </a:p>
          <a:p>
            <a:pPr/>
            <a:r>
              <a:t>Capture global signal as well as power spectrum at different redshift slices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76506" y="4029189"/>
            <a:ext cx="10160001" cy="774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Loeb 2006"/>
          <p:cNvSpPr txBox="1"/>
          <p:nvPr/>
        </p:nvSpPr>
        <p:spPr>
          <a:xfrm>
            <a:off x="21550671" y="11867878"/>
            <a:ext cx="156575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Loeb 2006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xisting experiments in neutral hydrogen cosm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48204">
              <a:defRPr spc="-142" sz="7140"/>
            </a:lvl1pPr>
          </a:lstStyle>
          <a:p>
            <a:pPr/>
            <a:r>
              <a:t>Existing experiments in neutral hydrogen cosmology</a:t>
            </a:r>
          </a:p>
        </p:txBody>
      </p:sp>
      <p:sp>
        <p:nvSpPr>
          <p:cNvPr id="184" name="PAPER, HERA, EDGES, SARAS2, MWA, GMRT, LOFAR, LWA, ……"/>
          <p:cNvSpPr txBox="1"/>
          <p:nvPr>
            <p:ph type="body" sz="half" idx="1"/>
          </p:nvPr>
        </p:nvSpPr>
        <p:spPr>
          <a:xfrm>
            <a:off x="1206500" y="4248504"/>
            <a:ext cx="10865796" cy="8256012"/>
          </a:xfrm>
          <a:prstGeom prst="rect">
            <a:avLst/>
          </a:prstGeom>
        </p:spPr>
        <p:txBody>
          <a:bodyPr/>
          <a:lstStyle/>
          <a:p>
            <a:pPr marL="548639" indent="-548639" defTabSz="2194505">
              <a:spcBef>
                <a:spcPts val="4000"/>
              </a:spcBef>
              <a:defRPr sz="4319"/>
            </a:pPr>
            <a:r>
              <a:t>PAPER, HERA, EDGES, SARAS2, MWA, GMRT, LOFAR, LWA, …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Earth’s ionosphere significantly affects observed structure below ~50 MHz, and completely blocks frequencies below ~20 MHz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Anthropogenic RFI is an issue for all Earth-based experiments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Radio-quiet, stable location without ionospheric influence needed: the far side of the Moon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59803" y="3704146"/>
            <a:ext cx="6470921" cy="485963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MWA"/>
          <p:cNvSpPr txBox="1"/>
          <p:nvPr/>
        </p:nvSpPr>
        <p:spPr>
          <a:xfrm>
            <a:off x="22369597" y="8638838"/>
            <a:ext cx="85222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MWA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2178" y="7196182"/>
            <a:ext cx="7361942" cy="5522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OFAR"/>
          <p:cNvSpPr txBox="1"/>
          <p:nvPr/>
        </p:nvSpPr>
        <p:spPr>
          <a:xfrm>
            <a:off x="18566212" y="12771766"/>
            <a:ext cx="107990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LOFAR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ower Spectrum Measur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Power Spectrum Measurement</a:t>
            </a:r>
          </a:p>
        </p:txBody>
      </p:sp>
      <p:sp>
        <p:nvSpPr>
          <p:cNvPr id="191" name="Measurement of spatial power spectrum involves measurement of Fourier modes of hydrogen emission in 3 dimensions: 1 spectral (‘depth’), 2 spatial (directions on the sky)."/>
          <p:cNvSpPr txBox="1"/>
          <p:nvPr>
            <p:ph type="body" sz="quarter" idx="1"/>
          </p:nvPr>
        </p:nvSpPr>
        <p:spPr>
          <a:xfrm>
            <a:off x="1206500" y="4248504"/>
            <a:ext cx="21971000" cy="2371009"/>
          </a:xfrm>
          <a:prstGeom prst="rect">
            <a:avLst/>
          </a:prstGeom>
        </p:spPr>
        <p:txBody>
          <a:bodyPr/>
          <a:lstStyle/>
          <a:p>
            <a:pPr/>
            <a:r>
              <a:t>Measurement of spatial power spectrum involves measurement of Fourier modes of hydrogen emission in 3 dimensions: 1 spectral (‘depth’), 2 spatial (directions on the sky).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60951" y="6942701"/>
            <a:ext cx="9232901" cy="4864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u"/>
          <p:cNvSpPr txBox="1"/>
          <p:nvPr/>
        </p:nvSpPr>
        <p:spPr>
          <a:xfrm>
            <a:off x="21407702" y="11307533"/>
            <a:ext cx="283770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u</a:t>
            </a:r>
          </a:p>
        </p:txBody>
      </p:sp>
      <p:sp>
        <p:nvSpPr>
          <p:cNvPr id="194" name="v"/>
          <p:cNvSpPr txBox="1"/>
          <p:nvPr/>
        </p:nvSpPr>
        <p:spPr>
          <a:xfrm>
            <a:off x="13034236" y="10037533"/>
            <a:ext cx="266701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v</a:t>
            </a:r>
          </a:p>
        </p:txBody>
      </p:sp>
      <p:sp>
        <p:nvSpPr>
          <p:cNvPr id="195" name="𝛈"/>
          <p:cNvSpPr txBox="1"/>
          <p:nvPr/>
        </p:nvSpPr>
        <p:spPr>
          <a:xfrm>
            <a:off x="14673044" y="7372615"/>
            <a:ext cx="291085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𝛈</a:t>
            </a:r>
          </a:p>
        </p:txBody>
      </p:sp>
      <p:sp>
        <p:nvSpPr>
          <p:cNvPr id="196" name="Spatial"/>
          <p:cNvSpPr txBox="1"/>
          <p:nvPr/>
        </p:nvSpPr>
        <p:spPr>
          <a:xfrm>
            <a:off x="22461731" y="11264149"/>
            <a:ext cx="128549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Spatial</a:t>
            </a:r>
          </a:p>
        </p:txBody>
      </p:sp>
      <p:sp>
        <p:nvSpPr>
          <p:cNvPr id="197" name="Spatial"/>
          <p:cNvSpPr txBox="1"/>
          <p:nvPr/>
        </p:nvSpPr>
        <p:spPr>
          <a:xfrm>
            <a:off x="11382063" y="9994149"/>
            <a:ext cx="128549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Spatial</a:t>
            </a:r>
          </a:p>
        </p:txBody>
      </p:sp>
      <p:sp>
        <p:nvSpPr>
          <p:cNvPr id="198" name="Spectral"/>
          <p:cNvSpPr txBox="1"/>
          <p:nvPr/>
        </p:nvSpPr>
        <p:spPr>
          <a:xfrm>
            <a:off x="14052395" y="6417251"/>
            <a:ext cx="1532383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Spectral</a:t>
            </a:r>
          </a:p>
        </p:txBody>
      </p:sp>
      <p:sp>
        <p:nvSpPr>
          <p:cNvPr id="199" name="Detectability of neutral hydrogen density fluctuations drops RAPIDLY with increasing redshift: important to maximise sensitivity at particular angular scales on the sky."/>
          <p:cNvSpPr txBox="1"/>
          <p:nvPr/>
        </p:nvSpPr>
        <p:spPr>
          <a:xfrm>
            <a:off x="1206500" y="6915505"/>
            <a:ext cx="9982169" cy="486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lvl1pPr>
          </a:lstStyle>
          <a:p>
            <a:pPr/>
            <a:r>
              <a:t>Detectability of neutral hydrogen density fluctuations drops RAPIDLY with increasing redshift: important to maximise sensitivity at particular angular scales on the sky.</a:t>
            </a:r>
          </a:p>
        </p:txBody>
      </p:sp>
      <p:sp>
        <p:nvSpPr>
          <p:cNvPr id="200" name="Morales &amp; Hewitt 2004"/>
          <p:cNvSpPr txBox="1"/>
          <p:nvPr/>
        </p:nvSpPr>
        <p:spPr>
          <a:xfrm>
            <a:off x="18924657" y="11845076"/>
            <a:ext cx="320223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Morales &amp; Hewitt 2004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cience-derived properties 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Science-derived properties I</a:t>
            </a:r>
          </a:p>
        </p:txBody>
      </p:sp>
      <p:sp>
        <p:nvSpPr>
          <p:cNvPr id="203" name="uv-cell size is determined by FoV (~1 radian)…"/>
          <p:cNvSpPr txBox="1"/>
          <p:nvPr>
            <p:ph type="body" sz="half" idx="1"/>
          </p:nvPr>
        </p:nvSpPr>
        <p:spPr>
          <a:xfrm>
            <a:off x="511187" y="4955537"/>
            <a:ext cx="13390418" cy="8256011"/>
          </a:xfrm>
          <a:prstGeom prst="rect">
            <a:avLst/>
          </a:prstGeom>
        </p:spPr>
        <p:txBody>
          <a:bodyPr/>
          <a:lstStyle/>
          <a:p>
            <a:pPr/>
            <a:r>
              <a:t>uv-cell size is determined by FoV (~1 radian)</a:t>
            </a:r>
          </a:p>
          <a:p>
            <a:pPr/>
            <a:r>
              <a:t>View on sky rotates -&gt; changing visibility for each uv-point and frequency bin. But we can only use coherent measurements, so limit on integration time.</a:t>
            </a:r>
          </a:p>
          <a:p>
            <a:pPr/>
            <a:r>
              <a:t>Short baselines: long dwell times in uv-cells,</a:t>
            </a:r>
            <a:br/>
            <a:r>
              <a:t>gridded array: ‘redundant’ measurements.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0099" y="4872082"/>
            <a:ext cx="10058401" cy="6108701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</p:pic>
      <p:sp>
        <p:nvSpPr>
          <p:cNvPr id="205" name="Rectangle"/>
          <p:cNvSpPr/>
          <p:nvPr/>
        </p:nvSpPr>
        <p:spPr>
          <a:xfrm>
            <a:off x="20920436" y="7291432"/>
            <a:ext cx="287580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" name="R. Paladino"/>
          <p:cNvSpPr txBox="1"/>
          <p:nvPr/>
        </p:nvSpPr>
        <p:spPr>
          <a:xfrm>
            <a:off x="22122402" y="11068347"/>
            <a:ext cx="167792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R. Paladino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cience-derived properties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Science-derived properties II</a:t>
            </a:r>
          </a:p>
        </p:txBody>
      </p:sp>
      <p:sp>
        <p:nvSpPr>
          <p:cNvPr id="209" name="Total number of antennas: 32 x 32, to meet sensitivity requirements for discerning different physics models for the Dark Ages…"/>
          <p:cNvSpPr txBox="1"/>
          <p:nvPr>
            <p:ph type="body" sz="half" idx="1"/>
          </p:nvPr>
        </p:nvSpPr>
        <p:spPr>
          <a:xfrm>
            <a:off x="1206500" y="4248504"/>
            <a:ext cx="11524941" cy="8256012"/>
          </a:xfrm>
          <a:prstGeom prst="rect">
            <a:avLst/>
          </a:prstGeom>
        </p:spPr>
        <p:txBody>
          <a:bodyPr/>
          <a:lstStyle/>
          <a:p>
            <a:pPr/>
            <a:r>
              <a:t>Total number of antennas: 32 x 32, to meet sensitivity requirements for discerning different physics models for the Dark Ages</a:t>
            </a:r>
          </a:p>
          <a:p>
            <a:pPr/>
            <a:r>
              <a:t>Antenna size: several meters (to be chosen in the current concept design activity), dual polarisation</a:t>
            </a:r>
          </a:p>
          <a:p>
            <a:pPr/>
            <a:r>
              <a:t>Antennas to be placed close together in a regular grid: an ‘FFT telescope'</a:t>
            </a:r>
          </a:p>
        </p:txBody>
      </p:sp>
      <p:grpSp>
        <p:nvGrpSpPr>
          <p:cNvPr id="2275" name="Group"/>
          <p:cNvGrpSpPr/>
          <p:nvPr/>
        </p:nvGrpSpPr>
        <p:grpSpPr>
          <a:xfrm>
            <a:off x="13683354" y="2803846"/>
            <a:ext cx="9986231" cy="9824056"/>
            <a:chOff x="0" y="0"/>
            <a:chExt cx="9986230" cy="9824055"/>
          </a:xfrm>
        </p:grpSpPr>
        <p:sp>
          <p:nvSpPr>
            <p:cNvPr id="210" name="lander"/>
            <p:cNvSpPr/>
            <p:nvPr/>
          </p:nvSpPr>
          <p:spPr>
            <a:xfrm>
              <a:off x="4366620" y="4268370"/>
              <a:ext cx="1258704" cy="1259313"/>
            </a:xfrm>
            <a:prstGeom prst="ellipse">
              <a:avLst/>
            </a:prstGeom>
            <a:solidFill>
              <a:srgbClr val="34A5D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lnSpc>
                  <a:spcPct val="80000"/>
                </a:lnSpc>
                <a:defRPr cap="all">
                  <a:latin typeface="DIN Condensed Bold"/>
                  <a:ea typeface="DIN Condensed Bold"/>
                  <a:cs typeface="DIN Condensed Bold"/>
                  <a:sym typeface="DIN Condensed Bold"/>
                </a:defRPr>
              </a:lvl1pPr>
            </a:lstStyle>
            <a:p>
              <a:pPr/>
              <a:r>
                <a:t>lander</a:t>
              </a:r>
            </a:p>
          </p:txBody>
        </p:sp>
        <p:sp>
          <p:nvSpPr>
            <p:cNvPr id="211" name="Shape"/>
            <p:cNvSpPr/>
            <p:nvPr/>
          </p:nvSpPr>
          <p:spPr>
            <a:xfrm rot="18900000">
              <a:off x="3434799" y="602802"/>
              <a:ext cx="2992259" cy="3107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098" y="502"/>
                  </a:lnTo>
                  <a:lnTo>
                    <a:pt x="21600" y="21600"/>
                  </a:lnTo>
                  <a:lnTo>
                    <a:pt x="502" y="21098"/>
                  </a:lnTo>
                  <a:close/>
                </a:path>
              </a:pathLst>
            </a:custGeom>
            <a:solidFill>
              <a:srgbClr val="F9692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2" name="Line"/>
            <p:cNvSpPr/>
            <p:nvPr/>
          </p:nvSpPr>
          <p:spPr>
            <a:xfrm flipV="1">
              <a:off x="4980767" y="369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3" name="Line"/>
            <p:cNvSpPr/>
            <p:nvPr/>
          </p:nvSpPr>
          <p:spPr>
            <a:xfrm flipH="1" flipV="1">
              <a:off x="4980767" y="369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4" name="Line"/>
            <p:cNvSpPr/>
            <p:nvPr/>
          </p:nvSpPr>
          <p:spPr>
            <a:xfrm flipV="1">
              <a:off x="5107767" y="496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5" name="Line"/>
            <p:cNvSpPr/>
            <p:nvPr/>
          </p:nvSpPr>
          <p:spPr>
            <a:xfrm flipH="1" flipV="1">
              <a:off x="5107767" y="496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6" name="Line"/>
            <p:cNvSpPr/>
            <p:nvPr/>
          </p:nvSpPr>
          <p:spPr>
            <a:xfrm flipV="1">
              <a:off x="5234767" y="623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7" name="Line"/>
            <p:cNvSpPr/>
            <p:nvPr/>
          </p:nvSpPr>
          <p:spPr>
            <a:xfrm flipH="1" flipV="1">
              <a:off x="5234767" y="623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8" name="Line"/>
            <p:cNvSpPr/>
            <p:nvPr/>
          </p:nvSpPr>
          <p:spPr>
            <a:xfrm flipV="1">
              <a:off x="5361767" y="750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19" name="Line"/>
            <p:cNvSpPr/>
            <p:nvPr/>
          </p:nvSpPr>
          <p:spPr>
            <a:xfrm flipH="1" flipV="1">
              <a:off x="5361767" y="750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0" name="Line"/>
            <p:cNvSpPr/>
            <p:nvPr/>
          </p:nvSpPr>
          <p:spPr>
            <a:xfrm flipV="1">
              <a:off x="5488767" y="877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1" name="Line"/>
            <p:cNvSpPr/>
            <p:nvPr/>
          </p:nvSpPr>
          <p:spPr>
            <a:xfrm flipH="1" flipV="1">
              <a:off x="5488767" y="877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2" name="Line"/>
            <p:cNvSpPr/>
            <p:nvPr/>
          </p:nvSpPr>
          <p:spPr>
            <a:xfrm flipV="1">
              <a:off x="5615767" y="1004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3" name="Line"/>
            <p:cNvSpPr/>
            <p:nvPr/>
          </p:nvSpPr>
          <p:spPr>
            <a:xfrm flipH="1" flipV="1">
              <a:off x="5615767" y="1004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4" name="Line"/>
            <p:cNvSpPr/>
            <p:nvPr/>
          </p:nvSpPr>
          <p:spPr>
            <a:xfrm flipV="1">
              <a:off x="5742767" y="1131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5" name="Line"/>
            <p:cNvSpPr/>
            <p:nvPr/>
          </p:nvSpPr>
          <p:spPr>
            <a:xfrm flipH="1" flipV="1">
              <a:off x="5742767" y="1131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6" name="Line"/>
            <p:cNvSpPr/>
            <p:nvPr/>
          </p:nvSpPr>
          <p:spPr>
            <a:xfrm flipV="1">
              <a:off x="5869767" y="1258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7" name="Line"/>
            <p:cNvSpPr/>
            <p:nvPr/>
          </p:nvSpPr>
          <p:spPr>
            <a:xfrm flipH="1" flipV="1">
              <a:off x="5869767" y="1258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8" name="Line"/>
            <p:cNvSpPr/>
            <p:nvPr/>
          </p:nvSpPr>
          <p:spPr>
            <a:xfrm flipV="1">
              <a:off x="5996767" y="1385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9" name="Line"/>
            <p:cNvSpPr/>
            <p:nvPr/>
          </p:nvSpPr>
          <p:spPr>
            <a:xfrm flipH="1" flipV="1">
              <a:off x="5996767" y="1385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0" name="Line"/>
            <p:cNvSpPr/>
            <p:nvPr/>
          </p:nvSpPr>
          <p:spPr>
            <a:xfrm flipV="1">
              <a:off x="6123767" y="1512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1" name="Line"/>
            <p:cNvSpPr/>
            <p:nvPr/>
          </p:nvSpPr>
          <p:spPr>
            <a:xfrm flipH="1" flipV="1">
              <a:off x="6123767" y="1512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2" name="Line"/>
            <p:cNvSpPr/>
            <p:nvPr/>
          </p:nvSpPr>
          <p:spPr>
            <a:xfrm flipV="1">
              <a:off x="6250767" y="1639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3" name="Line"/>
            <p:cNvSpPr/>
            <p:nvPr/>
          </p:nvSpPr>
          <p:spPr>
            <a:xfrm flipH="1" flipV="1">
              <a:off x="6250767" y="1639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4" name="Line"/>
            <p:cNvSpPr/>
            <p:nvPr/>
          </p:nvSpPr>
          <p:spPr>
            <a:xfrm flipV="1">
              <a:off x="6377767" y="1766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5" name="Line"/>
            <p:cNvSpPr/>
            <p:nvPr/>
          </p:nvSpPr>
          <p:spPr>
            <a:xfrm flipH="1" flipV="1">
              <a:off x="6377767" y="1766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6" name="Line"/>
            <p:cNvSpPr/>
            <p:nvPr/>
          </p:nvSpPr>
          <p:spPr>
            <a:xfrm flipV="1">
              <a:off x="6504767" y="1893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7" name="Line"/>
            <p:cNvSpPr/>
            <p:nvPr/>
          </p:nvSpPr>
          <p:spPr>
            <a:xfrm flipH="1" flipV="1">
              <a:off x="6504767" y="1893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8" name="Line"/>
            <p:cNvSpPr/>
            <p:nvPr/>
          </p:nvSpPr>
          <p:spPr>
            <a:xfrm flipV="1">
              <a:off x="6631767" y="2020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39" name="Line"/>
            <p:cNvSpPr/>
            <p:nvPr/>
          </p:nvSpPr>
          <p:spPr>
            <a:xfrm flipH="1" flipV="1">
              <a:off x="6631767" y="2020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0" name="Line"/>
            <p:cNvSpPr/>
            <p:nvPr/>
          </p:nvSpPr>
          <p:spPr>
            <a:xfrm flipV="1">
              <a:off x="6758767" y="2147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1" name="Line"/>
            <p:cNvSpPr/>
            <p:nvPr/>
          </p:nvSpPr>
          <p:spPr>
            <a:xfrm flipH="1" flipV="1">
              <a:off x="6758767" y="2147241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2" name="Line"/>
            <p:cNvSpPr/>
            <p:nvPr/>
          </p:nvSpPr>
          <p:spPr>
            <a:xfrm flipV="1">
              <a:off x="4733741" y="359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3" name="Line"/>
            <p:cNvSpPr/>
            <p:nvPr/>
          </p:nvSpPr>
          <p:spPr>
            <a:xfrm flipH="1" flipV="1">
              <a:off x="4733741" y="359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4" name="Line"/>
            <p:cNvSpPr/>
            <p:nvPr/>
          </p:nvSpPr>
          <p:spPr>
            <a:xfrm flipV="1">
              <a:off x="4860741" y="486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5" name="Line"/>
            <p:cNvSpPr/>
            <p:nvPr/>
          </p:nvSpPr>
          <p:spPr>
            <a:xfrm flipH="1" flipV="1">
              <a:off x="4860741" y="486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6" name="Line"/>
            <p:cNvSpPr/>
            <p:nvPr/>
          </p:nvSpPr>
          <p:spPr>
            <a:xfrm flipV="1">
              <a:off x="4987741" y="613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7" name="Line"/>
            <p:cNvSpPr/>
            <p:nvPr/>
          </p:nvSpPr>
          <p:spPr>
            <a:xfrm flipH="1" flipV="1">
              <a:off x="4987741" y="613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8" name="Line"/>
            <p:cNvSpPr/>
            <p:nvPr/>
          </p:nvSpPr>
          <p:spPr>
            <a:xfrm flipV="1">
              <a:off x="5114741" y="740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49" name="Line"/>
            <p:cNvSpPr/>
            <p:nvPr/>
          </p:nvSpPr>
          <p:spPr>
            <a:xfrm flipH="1" flipV="1">
              <a:off x="5114741" y="740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0" name="Line"/>
            <p:cNvSpPr/>
            <p:nvPr/>
          </p:nvSpPr>
          <p:spPr>
            <a:xfrm flipV="1">
              <a:off x="5241741" y="867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1" name="Line"/>
            <p:cNvSpPr/>
            <p:nvPr/>
          </p:nvSpPr>
          <p:spPr>
            <a:xfrm flipH="1" flipV="1">
              <a:off x="5241741" y="867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2" name="Line"/>
            <p:cNvSpPr/>
            <p:nvPr/>
          </p:nvSpPr>
          <p:spPr>
            <a:xfrm flipV="1">
              <a:off x="5368741" y="994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3" name="Line"/>
            <p:cNvSpPr/>
            <p:nvPr/>
          </p:nvSpPr>
          <p:spPr>
            <a:xfrm flipH="1" flipV="1">
              <a:off x="5368741" y="994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4" name="Line"/>
            <p:cNvSpPr/>
            <p:nvPr/>
          </p:nvSpPr>
          <p:spPr>
            <a:xfrm flipV="1">
              <a:off x="5495741" y="1121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5" name="Line"/>
            <p:cNvSpPr/>
            <p:nvPr/>
          </p:nvSpPr>
          <p:spPr>
            <a:xfrm flipH="1" flipV="1">
              <a:off x="5495741" y="1121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6" name="Line"/>
            <p:cNvSpPr/>
            <p:nvPr/>
          </p:nvSpPr>
          <p:spPr>
            <a:xfrm flipV="1">
              <a:off x="5622741" y="1248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7" name="Line"/>
            <p:cNvSpPr/>
            <p:nvPr/>
          </p:nvSpPr>
          <p:spPr>
            <a:xfrm flipH="1" flipV="1">
              <a:off x="5622741" y="1248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8" name="Line"/>
            <p:cNvSpPr/>
            <p:nvPr/>
          </p:nvSpPr>
          <p:spPr>
            <a:xfrm flipV="1">
              <a:off x="5749741" y="1375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59" name="Line"/>
            <p:cNvSpPr/>
            <p:nvPr/>
          </p:nvSpPr>
          <p:spPr>
            <a:xfrm flipH="1" flipV="1">
              <a:off x="5749741" y="1375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5876741" y="1502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1" name="Line"/>
            <p:cNvSpPr/>
            <p:nvPr/>
          </p:nvSpPr>
          <p:spPr>
            <a:xfrm flipH="1" flipV="1">
              <a:off x="5876741" y="1502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6003741" y="1629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3" name="Line"/>
            <p:cNvSpPr/>
            <p:nvPr/>
          </p:nvSpPr>
          <p:spPr>
            <a:xfrm flipH="1" flipV="1">
              <a:off x="6003741" y="1629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4" name="Line"/>
            <p:cNvSpPr/>
            <p:nvPr/>
          </p:nvSpPr>
          <p:spPr>
            <a:xfrm flipV="1">
              <a:off x="6130741" y="1756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5" name="Line"/>
            <p:cNvSpPr/>
            <p:nvPr/>
          </p:nvSpPr>
          <p:spPr>
            <a:xfrm flipH="1" flipV="1">
              <a:off x="6130741" y="1756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6" name="Line"/>
            <p:cNvSpPr/>
            <p:nvPr/>
          </p:nvSpPr>
          <p:spPr>
            <a:xfrm flipV="1">
              <a:off x="6257741" y="1883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7" name="Line"/>
            <p:cNvSpPr/>
            <p:nvPr/>
          </p:nvSpPr>
          <p:spPr>
            <a:xfrm flipH="1" flipV="1">
              <a:off x="6257741" y="1883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8" name="Line"/>
            <p:cNvSpPr/>
            <p:nvPr/>
          </p:nvSpPr>
          <p:spPr>
            <a:xfrm flipV="1">
              <a:off x="6384741" y="2010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69" name="Line"/>
            <p:cNvSpPr/>
            <p:nvPr/>
          </p:nvSpPr>
          <p:spPr>
            <a:xfrm flipH="1" flipV="1">
              <a:off x="6384741" y="2010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0" name="Line"/>
            <p:cNvSpPr/>
            <p:nvPr/>
          </p:nvSpPr>
          <p:spPr>
            <a:xfrm flipV="1">
              <a:off x="6511741" y="2137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1" name="Line"/>
            <p:cNvSpPr/>
            <p:nvPr/>
          </p:nvSpPr>
          <p:spPr>
            <a:xfrm flipH="1" flipV="1">
              <a:off x="6511741" y="2137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2" name="Line"/>
            <p:cNvSpPr/>
            <p:nvPr/>
          </p:nvSpPr>
          <p:spPr>
            <a:xfrm flipV="1">
              <a:off x="6638741" y="2264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3" name="Line"/>
            <p:cNvSpPr/>
            <p:nvPr/>
          </p:nvSpPr>
          <p:spPr>
            <a:xfrm flipH="1" flipV="1">
              <a:off x="6638741" y="2264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4596280" y="501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5" name="Line"/>
            <p:cNvSpPr/>
            <p:nvPr/>
          </p:nvSpPr>
          <p:spPr>
            <a:xfrm flipH="1" flipV="1">
              <a:off x="4596280" y="501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6" name="Line"/>
            <p:cNvSpPr/>
            <p:nvPr/>
          </p:nvSpPr>
          <p:spPr>
            <a:xfrm flipV="1">
              <a:off x="4723280" y="628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7" name="Line"/>
            <p:cNvSpPr/>
            <p:nvPr/>
          </p:nvSpPr>
          <p:spPr>
            <a:xfrm flipH="1" flipV="1">
              <a:off x="4723280" y="628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8" name="Line"/>
            <p:cNvSpPr/>
            <p:nvPr/>
          </p:nvSpPr>
          <p:spPr>
            <a:xfrm flipV="1">
              <a:off x="4850280" y="755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79" name="Line"/>
            <p:cNvSpPr/>
            <p:nvPr/>
          </p:nvSpPr>
          <p:spPr>
            <a:xfrm flipH="1" flipV="1">
              <a:off x="4850280" y="755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0" name="Line"/>
            <p:cNvSpPr/>
            <p:nvPr/>
          </p:nvSpPr>
          <p:spPr>
            <a:xfrm flipV="1">
              <a:off x="4977280" y="882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1" name="Line"/>
            <p:cNvSpPr/>
            <p:nvPr/>
          </p:nvSpPr>
          <p:spPr>
            <a:xfrm flipH="1" flipV="1">
              <a:off x="4977280" y="882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2" name="Line"/>
            <p:cNvSpPr/>
            <p:nvPr/>
          </p:nvSpPr>
          <p:spPr>
            <a:xfrm flipV="1">
              <a:off x="5104280" y="1009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3" name="Line"/>
            <p:cNvSpPr/>
            <p:nvPr/>
          </p:nvSpPr>
          <p:spPr>
            <a:xfrm flipH="1" flipV="1">
              <a:off x="5104280" y="1009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4" name="Line"/>
            <p:cNvSpPr/>
            <p:nvPr/>
          </p:nvSpPr>
          <p:spPr>
            <a:xfrm flipV="1">
              <a:off x="5231280" y="1136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5" name="Line"/>
            <p:cNvSpPr/>
            <p:nvPr/>
          </p:nvSpPr>
          <p:spPr>
            <a:xfrm flipH="1" flipV="1">
              <a:off x="5231280" y="1136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6" name="Line"/>
            <p:cNvSpPr/>
            <p:nvPr/>
          </p:nvSpPr>
          <p:spPr>
            <a:xfrm flipV="1">
              <a:off x="5358280" y="1263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7" name="Line"/>
            <p:cNvSpPr/>
            <p:nvPr/>
          </p:nvSpPr>
          <p:spPr>
            <a:xfrm flipH="1" flipV="1">
              <a:off x="5358280" y="1263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8" name="Line"/>
            <p:cNvSpPr/>
            <p:nvPr/>
          </p:nvSpPr>
          <p:spPr>
            <a:xfrm flipV="1">
              <a:off x="5485280" y="1390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89" name="Line"/>
            <p:cNvSpPr/>
            <p:nvPr/>
          </p:nvSpPr>
          <p:spPr>
            <a:xfrm flipH="1" flipV="1">
              <a:off x="5485280" y="1390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0" name="Line"/>
            <p:cNvSpPr/>
            <p:nvPr/>
          </p:nvSpPr>
          <p:spPr>
            <a:xfrm flipV="1">
              <a:off x="5612280" y="1517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1" name="Line"/>
            <p:cNvSpPr/>
            <p:nvPr/>
          </p:nvSpPr>
          <p:spPr>
            <a:xfrm flipH="1" flipV="1">
              <a:off x="5612280" y="1517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2" name="Line"/>
            <p:cNvSpPr/>
            <p:nvPr/>
          </p:nvSpPr>
          <p:spPr>
            <a:xfrm flipV="1">
              <a:off x="5739280" y="1644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3" name="Line"/>
            <p:cNvSpPr/>
            <p:nvPr/>
          </p:nvSpPr>
          <p:spPr>
            <a:xfrm flipH="1" flipV="1">
              <a:off x="5739280" y="1644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4" name="Line"/>
            <p:cNvSpPr/>
            <p:nvPr/>
          </p:nvSpPr>
          <p:spPr>
            <a:xfrm flipV="1">
              <a:off x="5866280" y="1771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5" name="Line"/>
            <p:cNvSpPr/>
            <p:nvPr/>
          </p:nvSpPr>
          <p:spPr>
            <a:xfrm flipH="1" flipV="1">
              <a:off x="5866280" y="1771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6" name="Line"/>
            <p:cNvSpPr/>
            <p:nvPr/>
          </p:nvSpPr>
          <p:spPr>
            <a:xfrm flipV="1">
              <a:off x="5993280" y="1898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7" name="Line"/>
            <p:cNvSpPr/>
            <p:nvPr/>
          </p:nvSpPr>
          <p:spPr>
            <a:xfrm flipH="1" flipV="1">
              <a:off x="5993280" y="1898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8" name="Line"/>
            <p:cNvSpPr/>
            <p:nvPr/>
          </p:nvSpPr>
          <p:spPr>
            <a:xfrm flipV="1">
              <a:off x="6120280" y="2025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99" name="Line"/>
            <p:cNvSpPr/>
            <p:nvPr/>
          </p:nvSpPr>
          <p:spPr>
            <a:xfrm flipH="1" flipV="1">
              <a:off x="6120280" y="2025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0" name="Line"/>
            <p:cNvSpPr/>
            <p:nvPr/>
          </p:nvSpPr>
          <p:spPr>
            <a:xfrm flipV="1">
              <a:off x="6247280" y="2152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1" name="Line"/>
            <p:cNvSpPr/>
            <p:nvPr/>
          </p:nvSpPr>
          <p:spPr>
            <a:xfrm flipH="1" flipV="1">
              <a:off x="6247280" y="2152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2" name="Line"/>
            <p:cNvSpPr/>
            <p:nvPr/>
          </p:nvSpPr>
          <p:spPr>
            <a:xfrm flipV="1">
              <a:off x="6374280" y="2279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3" name="Line"/>
            <p:cNvSpPr/>
            <p:nvPr/>
          </p:nvSpPr>
          <p:spPr>
            <a:xfrm flipH="1" flipV="1">
              <a:off x="6374280" y="2279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4" name="Line"/>
            <p:cNvSpPr/>
            <p:nvPr/>
          </p:nvSpPr>
          <p:spPr>
            <a:xfrm flipV="1">
              <a:off x="6501280" y="2406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5" name="Line"/>
            <p:cNvSpPr/>
            <p:nvPr/>
          </p:nvSpPr>
          <p:spPr>
            <a:xfrm flipH="1" flipV="1">
              <a:off x="6501280" y="240614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6" name="Line"/>
            <p:cNvSpPr/>
            <p:nvPr/>
          </p:nvSpPr>
          <p:spPr>
            <a:xfrm flipV="1">
              <a:off x="4476253" y="618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7" name="Line"/>
            <p:cNvSpPr/>
            <p:nvPr/>
          </p:nvSpPr>
          <p:spPr>
            <a:xfrm flipH="1" flipV="1">
              <a:off x="4476253" y="618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8" name="Line"/>
            <p:cNvSpPr/>
            <p:nvPr/>
          </p:nvSpPr>
          <p:spPr>
            <a:xfrm flipV="1">
              <a:off x="4603253" y="745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09" name="Line"/>
            <p:cNvSpPr/>
            <p:nvPr/>
          </p:nvSpPr>
          <p:spPr>
            <a:xfrm flipH="1" flipV="1">
              <a:off x="4603253" y="745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0" name="Line"/>
            <p:cNvSpPr/>
            <p:nvPr/>
          </p:nvSpPr>
          <p:spPr>
            <a:xfrm flipV="1">
              <a:off x="4730253" y="872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1" name="Line"/>
            <p:cNvSpPr/>
            <p:nvPr/>
          </p:nvSpPr>
          <p:spPr>
            <a:xfrm flipH="1" flipV="1">
              <a:off x="4730253" y="872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2" name="Line"/>
            <p:cNvSpPr/>
            <p:nvPr/>
          </p:nvSpPr>
          <p:spPr>
            <a:xfrm flipV="1">
              <a:off x="4857253" y="999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3" name="Line"/>
            <p:cNvSpPr/>
            <p:nvPr/>
          </p:nvSpPr>
          <p:spPr>
            <a:xfrm flipH="1" flipV="1">
              <a:off x="4857253" y="999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4" name="Line"/>
            <p:cNvSpPr/>
            <p:nvPr/>
          </p:nvSpPr>
          <p:spPr>
            <a:xfrm flipV="1">
              <a:off x="4984253" y="1126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5" name="Line"/>
            <p:cNvSpPr/>
            <p:nvPr/>
          </p:nvSpPr>
          <p:spPr>
            <a:xfrm flipH="1" flipV="1">
              <a:off x="4984253" y="1126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6" name="Line"/>
            <p:cNvSpPr/>
            <p:nvPr/>
          </p:nvSpPr>
          <p:spPr>
            <a:xfrm flipV="1">
              <a:off x="5111253" y="1253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7" name="Line"/>
            <p:cNvSpPr/>
            <p:nvPr/>
          </p:nvSpPr>
          <p:spPr>
            <a:xfrm flipH="1" flipV="1">
              <a:off x="5111253" y="1253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8" name="Line"/>
            <p:cNvSpPr/>
            <p:nvPr/>
          </p:nvSpPr>
          <p:spPr>
            <a:xfrm flipV="1">
              <a:off x="5238253" y="1380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19" name="Line"/>
            <p:cNvSpPr/>
            <p:nvPr/>
          </p:nvSpPr>
          <p:spPr>
            <a:xfrm flipH="1" flipV="1">
              <a:off x="5238253" y="1380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0" name="Line"/>
            <p:cNvSpPr/>
            <p:nvPr/>
          </p:nvSpPr>
          <p:spPr>
            <a:xfrm flipV="1">
              <a:off x="5365253" y="1507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1" name="Line"/>
            <p:cNvSpPr/>
            <p:nvPr/>
          </p:nvSpPr>
          <p:spPr>
            <a:xfrm flipH="1" flipV="1">
              <a:off x="5365253" y="1507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2" name="Line"/>
            <p:cNvSpPr/>
            <p:nvPr/>
          </p:nvSpPr>
          <p:spPr>
            <a:xfrm flipV="1">
              <a:off x="5492253" y="1634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3" name="Line"/>
            <p:cNvSpPr/>
            <p:nvPr/>
          </p:nvSpPr>
          <p:spPr>
            <a:xfrm flipH="1" flipV="1">
              <a:off x="5492253" y="1634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4" name="Line"/>
            <p:cNvSpPr/>
            <p:nvPr/>
          </p:nvSpPr>
          <p:spPr>
            <a:xfrm flipV="1">
              <a:off x="5619253" y="1761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5" name="Line"/>
            <p:cNvSpPr/>
            <p:nvPr/>
          </p:nvSpPr>
          <p:spPr>
            <a:xfrm flipH="1" flipV="1">
              <a:off x="5619253" y="1761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6" name="Line"/>
            <p:cNvSpPr/>
            <p:nvPr/>
          </p:nvSpPr>
          <p:spPr>
            <a:xfrm flipV="1">
              <a:off x="5746253" y="1888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7" name="Line"/>
            <p:cNvSpPr/>
            <p:nvPr/>
          </p:nvSpPr>
          <p:spPr>
            <a:xfrm flipH="1" flipV="1">
              <a:off x="5746253" y="1888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8" name="Line"/>
            <p:cNvSpPr/>
            <p:nvPr/>
          </p:nvSpPr>
          <p:spPr>
            <a:xfrm flipV="1">
              <a:off x="5873253" y="2015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29" name="Line"/>
            <p:cNvSpPr/>
            <p:nvPr/>
          </p:nvSpPr>
          <p:spPr>
            <a:xfrm flipH="1" flipV="1">
              <a:off x="5873253" y="2015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0" name="Line"/>
            <p:cNvSpPr/>
            <p:nvPr/>
          </p:nvSpPr>
          <p:spPr>
            <a:xfrm flipV="1">
              <a:off x="6000253" y="2142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1" name="Line"/>
            <p:cNvSpPr/>
            <p:nvPr/>
          </p:nvSpPr>
          <p:spPr>
            <a:xfrm flipH="1" flipV="1">
              <a:off x="6000253" y="2142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2" name="Line"/>
            <p:cNvSpPr/>
            <p:nvPr/>
          </p:nvSpPr>
          <p:spPr>
            <a:xfrm flipV="1">
              <a:off x="6127253" y="2269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3" name="Line"/>
            <p:cNvSpPr/>
            <p:nvPr/>
          </p:nvSpPr>
          <p:spPr>
            <a:xfrm flipH="1" flipV="1">
              <a:off x="6127253" y="2269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4" name="Line"/>
            <p:cNvSpPr/>
            <p:nvPr/>
          </p:nvSpPr>
          <p:spPr>
            <a:xfrm flipV="1">
              <a:off x="6254253" y="2396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5" name="Line"/>
            <p:cNvSpPr/>
            <p:nvPr/>
          </p:nvSpPr>
          <p:spPr>
            <a:xfrm flipH="1" flipV="1">
              <a:off x="6254253" y="2396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6" name="Line"/>
            <p:cNvSpPr/>
            <p:nvPr/>
          </p:nvSpPr>
          <p:spPr>
            <a:xfrm flipV="1">
              <a:off x="6381253" y="2523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7" name="Line"/>
            <p:cNvSpPr/>
            <p:nvPr/>
          </p:nvSpPr>
          <p:spPr>
            <a:xfrm flipH="1" flipV="1">
              <a:off x="6381253" y="252333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8" name="Line"/>
            <p:cNvSpPr/>
            <p:nvPr/>
          </p:nvSpPr>
          <p:spPr>
            <a:xfrm flipV="1">
              <a:off x="4358065" y="740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39" name="Line"/>
            <p:cNvSpPr/>
            <p:nvPr/>
          </p:nvSpPr>
          <p:spPr>
            <a:xfrm flipH="1" flipV="1">
              <a:off x="4358065" y="740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0" name="Line"/>
            <p:cNvSpPr/>
            <p:nvPr/>
          </p:nvSpPr>
          <p:spPr>
            <a:xfrm flipV="1">
              <a:off x="4485065" y="867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1" name="Line"/>
            <p:cNvSpPr/>
            <p:nvPr/>
          </p:nvSpPr>
          <p:spPr>
            <a:xfrm flipH="1" flipV="1">
              <a:off x="4485065" y="867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2" name="Line"/>
            <p:cNvSpPr/>
            <p:nvPr/>
          </p:nvSpPr>
          <p:spPr>
            <a:xfrm flipV="1">
              <a:off x="4612065" y="994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3" name="Line"/>
            <p:cNvSpPr/>
            <p:nvPr/>
          </p:nvSpPr>
          <p:spPr>
            <a:xfrm flipH="1" flipV="1">
              <a:off x="4612065" y="994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4" name="Line"/>
            <p:cNvSpPr/>
            <p:nvPr/>
          </p:nvSpPr>
          <p:spPr>
            <a:xfrm flipV="1">
              <a:off x="4739065" y="1121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5" name="Line"/>
            <p:cNvSpPr/>
            <p:nvPr/>
          </p:nvSpPr>
          <p:spPr>
            <a:xfrm flipH="1" flipV="1">
              <a:off x="4739065" y="1121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6" name="Line"/>
            <p:cNvSpPr/>
            <p:nvPr/>
          </p:nvSpPr>
          <p:spPr>
            <a:xfrm flipV="1">
              <a:off x="4866065" y="1248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7" name="Line"/>
            <p:cNvSpPr/>
            <p:nvPr/>
          </p:nvSpPr>
          <p:spPr>
            <a:xfrm flipH="1" flipV="1">
              <a:off x="4866065" y="1248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8" name="Line"/>
            <p:cNvSpPr/>
            <p:nvPr/>
          </p:nvSpPr>
          <p:spPr>
            <a:xfrm flipV="1">
              <a:off x="4993065" y="1375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49" name="Line"/>
            <p:cNvSpPr/>
            <p:nvPr/>
          </p:nvSpPr>
          <p:spPr>
            <a:xfrm flipH="1" flipV="1">
              <a:off x="4993065" y="1375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0" name="Line"/>
            <p:cNvSpPr/>
            <p:nvPr/>
          </p:nvSpPr>
          <p:spPr>
            <a:xfrm flipV="1">
              <a:off x="5120065" y="1502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1" name="Line"/>
            <p:cNvSpPr/>
            <p:nvPr/>
          </p:nvSpPr>
          <p:spPr>
            <a:xfrm flipH="1" flipV="1">
              <a:off x="5120065" y="1502428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2" name="Line"/>
            <p:cNvSpPr/>
            <p:nvPr/>
          </p:nvSpPr>
          <p:spPr>
            <a:xfrm flipV="1">
              <a:off x="5247065" y="1629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3" name="Line"/>
            <p:cNvSpPr/>
            <p:nvPr/>
          </p:nvSpPr>
          <p:spPr>
            <a:xfrm flipH="1" flipV="1">
              <a:off x="5247065" y="1629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4" name="Line"/>
            <p:cNvSpPr/>
            <p:nvPr/>
          </p:nvSpPr>
          <p:spPr>
            <a:xfrm flipV="1">
              <a:off x="5374065" y="1756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5" name="Line"/>
            <p:cNvSpPr/>
            <p:nvPr/>
          </p:nvSpPr>
          <p:spPr>
            <a:xfrm flipH="1" flipV="1">
              <a:off x="5374065" y="1756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6" name="Line"/>
            <p:cNvSpPr/>
            <p:nvPr/>
          </p:nvSpPr>
          <p:spPr>
            <a:xfrm flipV="1">
              <a:off x="5501065" y="1883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7" name="Line"/>
            <p:cNvSpPr/>
            <p:nvPr/>
          </p:nvSpPr>
          <p:spPr>
            <a:xfrm flipH="1" flipV="1">
              <a:off x="5501065" y="1883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8" name="Line"/>
            <p:cNvSpPr/>
            <p:nvPr/>
          </p:nvSpPr>
          <p:spPr>
            <a:xfrm flipV="1">
              <a:off x="5628065" y="2010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59" name="Line"/>
            <p:cNvSpPr/>
            <p:nvPr/>
          </p:nvSpPr>
          <p:spPr>
            <a:xfrm flipH="1" flipV="1">
              <a:off x="5628065" y="2010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0" name="Line"/>
            <p:cNvSpPr/>
            <p:nvPr/>
          </p:nvSpPr>
          <p:spPr>
            <a:xfrm flipV="1">
              <a:off x="5755065" y="2137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1" name="Line"/>
            <p:cNvSpPr/>
            <p:nvPr/>
          </p:nvSpPr>
          <p:spPr>
            <a:xfrm flipH="1" flipV="1">
              <a:off x="5755065" y="2137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2" name="Line"/>
            <p:cNvSpPr/>
            <p:nvPr/>
          </p:nvSpPr>
          <p:spPr>
            <a:xfrm flipV="1">
              <a:off x="5882065" y="2264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3" name="Line"/>
            <p:cNvSpPr/>
            <p:nvPr/>
          </p:nvSpPr>
          <p:spPr>
            <a:xfrm flipH="1" flipV="1">
              <a:off x="5882065" y="2264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4" name="Line"/>
            <p:cNvSpPr/>
            <p:nvPr/>
          </p:nvSpPr>
          <p:spPr>
            <a:xfrm flipV="1">
              <a:off x="6009065" y="2391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5" name="Line"/>
            <p:cNvSpPr/>
            <p:nvPr/>
          </p:nvSpPr>
          <p:spPr>
            <a:xfrm flipH="1" flipV="1">
              <a:off x="6009065" y="2391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6" name="Line"/>
            <p:cNvSpPr/>
            <p:nvPr/>
          </p:nvSpPr>
          <p:spPr>
            <a:xfrm flipV="1">
              <a:off x="6136065" y="2518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7" name="Line"/>
            <p:cNvSpPr/>
            <p:nvPr/>
          </p:nvSpPr>
          <p:spPr>
            <a:xfrm flipH="1" flipV="1">
              <a:off x="6136065" y="2518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8" name="Line"/>
            <p:cNvSpPr/>
            <p:nvPr/>
          </p:nvSpPr>
          <p:spPr>
            <a:xfrm flipV="1">
              <a:off x="6263065" y="2645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69" name="Line"/>
            <p:cNvSpPr/>
            <p:nvPr/>
          </p:nvSpPr>
          <p:spPr>
            <a:xfrm flipH="1" flipV="1">
              <a:off x="6263065" y="2645429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0" name="Line"/>
            <p:cNvSpPr/>
            <p:nvPr/>
          </p:nvSpPr>
          <p:spPr>
            <a:xfrm flipV="1">
              <a:off x="4238038" y="857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1" name="Line"/>
            <p:cNvSpPr/>
            <p:nvPr/>
          </p:nvSpPr>
          <p:spPr>
            <a:xfrm flipH="1" flipV="1">
              <a:off x="4238038" y="857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2" name="Line"/>
            <p:cNvSpPr/>
            <p:nvPr/>
          </p:nvSpPr>
          <p:spPr>
            <a:xfrm flipV="1">
              <a:off x="4365038" y="984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3" name="Line"/>
            <p:cNvSpPr/>
            <p:nvPr/>
          </p:nvSpPr>
          <p:spPr>
            <a:xfrm flipH="1" flipV="1">
              <a:off x="4365038" y="984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4" name="Line"/>
            <p:cNvSpPr/>
            <p:nvPr/>
          </p:nvSpPr>
          <p:spPr>
            <a:xfrm flipV="1">
              <a:off x="4492038" y="1111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5" name="Line"/>
            <p:cNvSpPr/>
            <p:nvPr/>
          </p:nvSpPr>
          <p:spPr>
            <a:xfrm flipH="1" flipV="1">
              <a:off x="4492038" y="1111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6" name="Line"/>
            <p:cNvSpPr/>
            <p:nvPr/>
          </p:nvSpPr>
          <p:spPr>
            <a:xfrm flipV="1">
              <a:off x="4619038" y="1238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7" name="Line"/>
            <p:cNvSpPr/>
            <p:nvPr/>
          </p:nvSpPr>
          <p:spPr>
            <a:xfrm flipH="1" flipV="1">
              <a:off x="4619038" y="1238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8" name="Line"/>
            <p:cNvSpPr/>
            <p:nvPr/>
          </p:nvSpPr>
          <p:spPr>
            <a:xfrm flipV="1">
              <a:off x="4746038" y="1365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79" name="Line"/>
            <p:cNvSpPr/>
            <p:nvPr/>
          </p:nvSpPr>
          <p:spPr>
            <a:xfrm flipH="1" flipV="1">
              <a:off x="4746038" y="1365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0" name="Line"/>
            <p:cNvSpPr/>
            <p:nvPr/>
          </p:nvSpPr>
          <p:spPr>
            <a:xfrm flipV="1">
              <a:off x="4873038" y="1492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1" name="Line"/>
            <p:cNvSpPr/>
            <p:nvPr/>
          </p:nvSpPr>
          <p:spPr>
            <a:xfrm flipH="1" flipV="1">
              <a:off x="4873038" y="1492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2" name="Line"/>
            <p:cNvSpPr/>
            <p:nvPr/>
          </p:nvSpPr>
          <p:spPr>
            <a:xfrm flipV="1">
              <a:off x="5000038" y="1619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3" name="Line"/>
            <p:cNvSpPr/>
            <p:nvPr/>
          </p:nvSpPr>
          <p:spPr>
            <a:xfrm flipH="1" flipV="1">
              <a:off x="5000038" y="1619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4" name="Line"/>
            <p:cNvSpPr/>
            <p:nvPr/>
          </p:nvSpPr>
          <p:spPr>
            <a:xfrm flipV="1">
              <a:off x="5127038" y="1746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5" name="Line"/>
            <p:cNvSpPr/>
            <p:nvPr/>
          </p:nvSpPr>
          <p:spPr>
            <a:xfrm flipH="1" flipV="1">
              <a:off x="5127038" y="1746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6" name="Line"/>
            <p:cNvSpPr/>
            <p:nvPr/>
          </p:nvSpPr>
          <p:spPr>
            <a:xfrm flipV="1">
              <a:off x="5254038" y="1873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7" name="Line"/>
            <p:cNvSpPr/>
            <p:nvPr/>
          </p:nvSpPr>
          <p:spPr>
            <a:xfrm flipH="1" flipV="1">
              <a:off x="5254038" y="1873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8" name="Line"/>
            <p:cNvSpPr/>
            <p:nvPr/>
          </p:nvSpPr>
          <p:spPr>
            <a:xfrm flipV="1">
              <a:off x="5381038" y="2000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89" name="Line"/>
            <p:cNvSpPr/>
            <p:nvPr/>
          </p:nvSpPr>
          <p:spPr>
            <a:xfrm flipH="1" flipV="1">
              <a:off x="5381038" y="2000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0" name="Line"/>
            <p:cNvSpPr/>
            <p:nvPr/>
          </p:nvSpPr>
          <p:spPr>
            <a:xfrm flipV="1">
              <a:off x="5508038" y="2127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1" name="Line"/>
            <p:cNvSpPr/>
            <p:nvPr/>
          </p:nvSpPr>
          <p:spPr>
            <a:xfrm flipH="1" flipV="1">
              <a:off x="5508038" y="2127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2" name="Line"/>
            <p:cNvSpPr/>
            <p:nvPr/>
          </p:nvSpPr>
          <p:spPr>
            <a:xfrm flipV="1">
              <a:off x="5635038" y="2254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3" name="Line"/>
            <p:cNvSpPr/>
            <p:nvPr/>
          </p:nvSpPr>
          <p:spPr>
            <a:xfrm flipH="1" flipV="1">
              <a:off x="5635038" y="2254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4" name="Line"/>
            <p:cNvSpPr/>
            <p:nvPr/>
          </p:nvSpPr>
          <p:spPr>
            <a:xfrm flipV="1">
              <a:off x="5762038" y="2381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5" name="Line"/>
            <p:cNvSpPr/>
            <p:nvPr/>
          </p:nvSpPr>
          <p:spPr>
            <a:xfrm flipH="1" flipV="1">
              <a:off x="5762038" y="2381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6" name="Line"/>
            <p:cNvSpPr/>
            <p:nvPr/>
          </p:nvSpPr>
          <p:spPr>
            <a:xfrm flipV="1">
              <a:off x="5889038" y="2508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7" name="Line"/>
            <p:cNvSpPr/>
            <p:nvPr/>
          </p:nvSpPr>
          <p:spPr>
            <a:xfrm flipH="1" flipV="1">
              <a:off x="5889038" y="2508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8" name="Line"/>
            <p:cNvSpPr/>
            <p:nvPr/>
          </p:nvSpPr>
          <p:spPr>
            <a:xfrm flipV="1">
              <a:off x="6016038" y="2635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399" name="Line"/>
            <p:cNvSpPr/>
            <p:nvPr/>
          </p:nvSpPr>
          <p:spPr>
            <a:xfrm flipH="1" flipV="1">
              <a:off x="6016038" y="2635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0" name="Line"/>
            <p:cNvSpPr/>
            <p:nvPr/>
          </p:nvSpPr>
          <p:spPr>
            <a:xfrm flipV="1">
              <a:off x="6143038" y="2762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1" name="Line"/>
            <p:cNvSpPr/>
            <p:nvPr/>
          </p:nvSpPr>
          <p:spPr>
            <a:xfrm flipH="1" flipV="1">
              <a:off x="6143038" y="276261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2" name="Line"/>
            <p:cNvSpPr/>
            <p:nvPr/>
          </p:nvSpPr>
          <p:spPr>
            <a:xfrm flipV="1">
              <a:off x="4120652" y="983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3" name="Line"/>
            <p:cNvSpPr/>
            <p:nvPr/>
          </p:nvSpPr>
          <p:spPr>
            <a:xfrm flipH="1" flipV="1">
              <a:off x="4120652" y="983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4" name="Line"/>
            <p:cNvSpPr/>
            <p:nvPr/>
          </p:nvSpPr>
          <p:spPr>
            <a:xfrm flipV="1">
              <a:off x="4247652" y="1110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5" name="Line"/>
            <p:cNvSpPr/>
            <p:nvPr/>
          </p:nvSpPr>
          <p:spPr>
            <a:xfrm flipH="1" flipV="1">
              <a:off x="4247652" y="1110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6" name="Line"/>
            <p:cNvSpPr/>
            <p:nvPr/>
          </p:nvSpPr>
          <p:spPr>
            <a:xfrm flipV="1">
              <a:off x="4374652" y="1237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7" name="Line"/>
            <p:cNvSpPr/>
            <p:nvPr/>
          </p:nvSpPr>
          <p:spPr>
            <a:xfrm flipH="1" flipV="1">
              <a:off x="4374652" y="1237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8" name="Line"/>
            <p:cNvSpPr/>
            <p:nvPr/>
          </p:nvSpPr>
          <p:spPr>
            <a:xfrm flipV="1">
              <a:off x="4501652" y="1364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09" name="Line"/>
            <p:cNvSpPr/>
            <p:nvPr/>
          </p:nvSpPr>
          <p:spPr>
            <a:xfrm flipH="1" flipV="1">
              <a:off x="4501652" y="1364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0" name="Line"/>
            <p:cNvSpPr/>
            <p:nvPr/>
          </p:nvSpPr>
          <p:spPr>
            <a:xfrm flipV="1">
              <a:off x="4628652" y="1491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1" name="Line"/>
            <p:cNvSpPr/>
            <p:nvPr/>
          </p:nvSpPr>
          <p:spPr>
            <a:xfrm flipH="1" flipV="1">
              <a:off x="4628652" y="1491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2" name="Line"/>
            <p:cNvSpPr/>
            <p:nvPr/>
          </p:nvSpPr>
          <p:spPr>
            <a:xfrm flipV="1">
              <a:off x="4755652" y="1618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3" name="Line"/>
            <p:cNvSpPr/>
            <p:nvPr/>
          </p:nvSpPr>
          <p:spPr>
            <a:xfrm flipH="1" flipV="1">
              <a:off x="4755652" y="1618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4" name="Line"/>
            <p:cNvSpPr/>
            <p:nvPr/>
          </p:nvSpPr>
          <p:spPr>
            <a:xfrm flipV="1">
              <a:off x="4882652" y="1745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5" name="Line"/>
            <p:cNvSpPr/>
            <p:nvPr/>
          </p:nvSpPr>
          <p:spPr>
            <a:xfrm flipH="1" flipV="1">
              <a:off x="4882652" y="1745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6" name="Line"/>
            <p:cNvSpPr/>
            <p:nvPr/>
          </p:nvSpPr>
          <p:spPr>
            <a:xfrm flipV="1">
              <a:off x="5009652" y="1872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7" name="Line"/>
            <p:cNvSpPr/>
            <p:nvPr/>
          </p:nvSpPr>
          <p:spPr>
            <a:xfrm flipH="1" flipV="1">
              <a:off x="5009652" y="1872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8" name="Line"/>
            <p:cNvSpPr/>
            <p:nvPr/>
          </p:nvSpPr>
          <p:spPr>
            <a:xfrm flipV="1">
              <a:off x="5136652" y="1999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19" name="Line"/>
            <p:cNvSpPr/>
            <p:nvPr/>
          </p:nvSpPr>
          <p:spPr>
            <a:xfrm flipH="1" flipV="1">
              <a:off x="5136652" y="1999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0" name="Line"/>
            <p:cNvSpPr/>
            <p:nvPr/>
          </p:nvSpPr>
          <p:spPr>
            <a:xfrm flipV="1">
              <a:off x="5263652" y="2126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1" name="Line"/>
            <p:cNvSpPr/>
            <p:nvPr/>
          </p:nvSpPr>
          <p:spPr>
            <a:xfrm flipH="1" flipV="1">
              <a:off x="5263652" y="2126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2" name="Line"/>
            <p:cNvSpPr/>
            <p:nvPr/>
          </p:nvSpPr>
          <p:spPr>
            <a:xfrm flipV="1">
              <a:off x="5390652" y="2253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3" name="Line"/>
            <p:cNvSpPr/>
            <p:nvPr/>
          </p:nvSpPr>
          <p:spPr>
            <a:xfrm flipH="1" flipV="1">
              <a:off x="5390652" y="2253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4" name="Line"/>
            <p:cNvSpPr/>
            <p:nvPr/>
          </p:nvSpPr>
          <p:spPr>
            <a:xfrm flipV="1">
              <a:off x="5517652" y="2380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5" name="Line"/>
            <p:cNvSpPr/>
            <p:nvPr/>
          </p:nvSpPr>
          <p:spPr>
            <a:xfrm flipH="1" flipV="1">
              <a:off x="5517652" y="2380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6" name="Line"/>
            <p:cNvSpPr/>
            <p:nvPr/>
          </p:nvSpPr>
          <p:spPr>
            <a:xfrm flipV="1">
              <a:off x="5644652" y="2507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7" name="Line"/>
            <p:cNvSpPr/>
            <p:nvPr/>
          </p:nvSpPr>
          <p:spPr>
            <a:xfrm flipH="1" flipV="1">
              <a:off x="5644652" y="2507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8" name="Line"/>
            <p:cNvSpPr/>
            <p:nvPr/>
          </p:nvSpPr>
          <p:spPr>
            <a:xfrm flipV="1">
              <a:off x="5771652" y="2634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29" name="Line"/>
            <p:cNvSpPr/>
            <p:nvPr/>
          </p:nvSpPr>
          <p:spPr>
            <a:xfrm flipH="1" flipV="1">
              <a:off x="5771652" y="2634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0" name="Line"/>
            <p:cNvSpPr/>
            <p:nvPr/>
          </p:nvSpPr>
          <p:spPr>
            <a:xfrm flipV="1">
              <a:off x="5898652" y="2761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1" name="Line"/>
            <p:cNvSpPr/>
            <p:nvPr/>
          </p:nvSpPr>
          <p:spPr>
            <a:xfrm flipH="1" flipV="1">
              <a:off x="5898652" y="2761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2" name="Line"/>
            <p:cNvSpPr/>
            <p:nvPr/>
          </p:nvSpPr>
          <p:spPr>
            <a:xfrm flipV="1">
              <a:off x="6025652" y="2888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3" name="Line"/>
            <p:cNvSpPr/>
            <p:nvPr/>
          </p:nvSpPr>
          <p:spPr>
            <a:xfrm flipH="1" flipV="1">
              <a:off x="6025652" y="2888550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4000627" y="1100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5" name="Line"/>
            <p:cNvSpPr/>
            <p:nvPr/>
          </p:nvSpPr>
          <p:spPr>
            <a:xfrm flipH="1" flipV="1">
              <a:off x="4000627" y="1100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6" name="Line"/>
            <p:cNvSpPr/>
            <p:nvPr/>
          </p:nvSpPr>
          <p:spPr>
            <a:xfrm flipV="1">
              <a:off x="4127627" y="1227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7" name="Line"/>
            <p:cNvSpPr/>
            <p:nvPr/>
          </p:nvSpPr>
          <p:spPr>
            <a:xfrm flipH="1" flipV="1">
              <a:off x="4127627" y="1227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8" name="Line"/>
            <p:cNvSpPr/>
            <p:nvPr/>
          </p:nvSpPr>
          <p:spPr>
            <a:xfrm flipV="1">
              <a:off x="4254627" y="1354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39" name="Line"/>
            <p:cNvSpPr/>
            <p:nvPr/>
          </p:nvSpPr>
          <p:spPr>
            <a:xfrm flipH="1" flipV="1">
              <a:off x="4254627" y="1354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0" name="Line"/>
            <p:cNvSpPr/>
            <p:nvPr/>
          </p:nvSpPr>
          <p:spPr>
            <a:xfrm flipV="1">
              <a:off x="4381627" y="1481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1" name="Line"/>
            <p:cNvSpPr/>
            <p:nvPr/>
          </p:nvSpPr>
          <p:spPr>
            <a:xfrm flipH="1" flipV="1">
              <a:off x="4381627" y="1481737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2" name="Line"/>
            <p:cNvSpPr/>
            <p:nvPr/>
          </p:nvSpPr>
          <p:spPr>
            <a:xfrm flipV="1">
              <a:off x="4508627" y="1608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3" name="Line"/>
            <p:cNvSpPr/>
            <p:nvPr/>
          </p:nvSpPr>
          <p:spPr>
            <a:xfrm flipH="1" flipV="1">
              <a:off x="4508627" y="1608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4" name="Line"/>
            <p:cNvSpPr/>
            <p:nvPr/>
          </p:nvSpPr>
          <p:spPr>
            <a:xfrm flipV="1">
              <a:off x="4635627" y="1735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5" name="Line"/>
            <p:cNvSpPr/>
            <p:nvPr/>
          </p:nvSpPr>
          <p:spPr>
            <a:xfrm flipH="1" flipV="1">
              <a:off x="4635627" y="1735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6" name="Line"/>
            <p:cNvSpPr/>
            <p:nvPr/>
          </p:nvSpPr>
          <p:spPr>
            <a:xfrm flipV="1">
              <a:off x="4762627" y="1862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7" name="Line"/>
            <p:cNvSpPr/>
            <p:nvPr/>
          </p:nvSpPr>
          <p:spPr>
            <a:xfrm flipH="1" flipV="1">
              <a:off x="4762627" y="1862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8" name="Line"/>
            <p:cNvSpPr/>
            <p:nvPr/>
          </p:nvSpPr>
          <p:spPr>
            <a:xfrm flipV="1">
              <a:off x="4889627" y="1989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49" name="Line"/>
            <p:cNvSpPr/>
            <p:nvPr/>
          </p:nvSpPr>
          <p:spPr>
            <a:xfrm flipH="1" flipV="1">
              <a:off x="4889627" y="1989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0" name="Line"/>
            <p:cNvSpPr/>
            <p:nvPr/>
          </p:nvSpPr>
          <p:spPr>
            <a:xfrm flipV="1">
              <a:off x="5016627" y="2116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1" name="Line"/>
            <p:cNvSpPr/>
            <p:nvPr/>
          </p:nvSpPr>
          <p:spPr>
            <a:xfrm flipH="1" flipV="1">
              <a:off x="5016627" y="2116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2" name="Line"/>
            <p:cNvSpPr/>
            <p:nvPr/>
          </p:nvSpPr>
          <p:spPr>
            <a:xfrm flipV="1">
              <a:off x="5143627" y="2243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3" name="Line"/>
            <p:cNvSpPr/>
            <p:nvPr/>
          </p:nvSpPr>
          <p:spPr>
            <a:xfrm flipH="1" flipV="1">
              <a:off x="5143627" y="2243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4" name="Line"/>
            <p:cNvSpPr/>
            <p:nvPr/>
          </p:nvSpPr>
          <p:spPr>
            <a:xfrm flipV="1">
              <a:off x="5270627" y="2370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5" name="Line"/>
            <p:cNvSpPr/>
            <p:nvPr/>
          </p:nvSpPr>
          <p:spPr>
            <a:xfrm flipH="1" flipV="1">
              <a:off x="5270627" y="2370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6" name="Line"/>
            <p:cNvSpPr/>
            <p:nvPr/>
          </p:nvSpPr>
          <p:spPr>
            <a:xfrm flipV="1">
              <a:off x="5397627" y="2497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7" name="Line"/>
            <p:cNvSpPr/>
            <p:nvPr/>
          </p:nvSpPr>
          <p:spPr>
            <a:xfrm flipH="1" flipV="1">
              <a:off x="5397627" y="2497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8" name="Line"/>
            <p:cNvSpPr/>
            <p:nvPr/>
          </p:nvSpPr>
          <p:spPr>
            <a:xfrm flipV="1">
              <a:off x="5524627" y="2624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59" name="Line"/>
            <p:cNvSpPr/>
            <p:nvPr/>
          </p:nvSpPr>
          <p:spPr>
            <a:xfrm flipH="1" flipV="1">
              <a:off x="5524627" y="2624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0" name="Line"/>
            <p:cNvSpPr/>
            <p:nvPr/>
          </p:nvSpPr>
          <p:spPr>
            <a:xfrm flipV="1">
              <a:off x="5651627" y="2751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1" name="Line"/>
            <p:cNvSpPr/>
            <p:nvPr/>
          </p:nvSpPr>
          <p:spPr>
            <a:xfrm flipH="1" flipV="1">
              <a:off x="5651627" y="2751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2" name="Line"/>
            <p:cNvSpPr/>
            <p:nvPr/>
          </p:nvSpPr>
          <p:spPr>
            <a:xfrm flipV="1">
              <a:off x="5778627" y="2878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3" name="Line"/>
            <p:cNvSpPr/>
            <p:nvPr/>
          </p:nvSpPr>
          <p:spPr>
            <a:xfrm flipH="1" flipV="1">
              <a:off x="5778627" y="2878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4" name="Line"/>
            <p:cNvSpPr/>
            <p:nvPr/>
          </p:nvSpPr>
          <p:spPr>
            <a:xfrm flipV="1">
              <a:off x="5905627" y="3005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5" name="Line"/>
            <p:cNvSpPr/>
            <p:nvPr/>
          </p:nvSpPr>
          <p:spPr>
            <a:xfrm flipH="1" flipV="1">
              <a:off x="5905627" y="3005738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6" name="Line"/>
            <p:cNvSpPr/>
            <p:nvPr/>
          </p:nvSpPr>
          <p:spPr>
            <a:xfrm flipV="1">
              <a:off x="3882668" y="1242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7" name="Line"/>
            <p:cNvSpPr/>
            <p:nvPr/>
          </p:nvSpPr>
          <p:spPr>
            <a:xfrm flipH="1" flipV="1">
              <a:off x="3882668" y="1242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8" name="Line"/>
            <p:cNvSpPr/>
            <p:nvPr/>
          </p:nvSpPr>
          <p:spPr>
            <a:xfrm flipV="1">
              <a:off x="4009668" y="1369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69" name="Line"/>
            <p:cNvSpPr/>
            <p:nvPr/>
          </p:nvSpPr>
          <p:spPr>
            <a:xfrm flipH="1" flipV="1">
              <a:off x="4009668" y="1369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0" name="Line"/>
            <p:cNvSpPr/>
            <p:nvPr/>
          </p:nvSpPr>
          <p:spPr>
            <a:xfrm flipV="1">
              <a:off x="4136668" y="1496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1" name="Line"/>
            <p:cNvSpPr/>
            <p:nvPr/>
          </p:nvSpPr>
          <p:spPr>
            <a:xfrm flipH="1" flipV="1">
              <a:off x="4136668" y="1496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2" name="Line"/>
            <p:cNvSpPr/>
            <p:nvPr/>
          </p:nvSpPr>
          <p:spPr>
            <a:xfrm flipV="1">
              <a:off x="4263668" y="1623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3" name="Line"/>
            <p:cNvSpPr/>
            <p:nvPr/>
          </p:nvSpPr>
          <p:spPr>
            <a:xfrm flipH="1" flipV="1">
              <a:off x="4263668" y="1623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4" name="Line"/>
            <p:cNvSpPr/>
            <p:nvPr/>
          </p:nvSpPr>
          <p:spPr>
            <a:xfrm flipV="1">
              <a:off x="4390668" y="1750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5" name="Line"/>
            <p:cNvSpPr/>
            <p:nvPr/>
          </p:nvSpPr>
          <p:spPr>
            <a:xfrm flipH="1" flipV="1">
              <a:off x="4390668" y="1750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6" name="Line"/>
            <p:cNvSpPr/>
            <p:nvPr/>
          </p:nvSpPr>
          <p:spPr>
            <a:xfrm flipV="1">
              <a:off x="4517668" y="1877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7" name="Line"/>
            <p:cNvSpPr/>
            <p:nvPr/>
          </p:nvSpPr>
          <p:spPr>
            <a:xfrm flipH="1" flipV="1">
              <a:off x="4517668" y="1877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8" name="Line"/>
            <p:cNvSpPr/>
            <p:nvPr/>
          </p:nvSpPr>
          <p:spPr>
            <a:xfrm flipV="1">
              <a:off x="4644668" y="2004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79" name="Line"/>
            <p:cNvSpPr/>
            <p:nvPr/>
          </p:nvSpPr>
          <p:spPr>
            <a:xfrm flipH="1" flipV="1">
              <a:off x="4644668" y="2004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0" name="Line"/>
            <p:cNvSpPr/>
            <p:nvPr/>
          </p:nvSpPr>
          <p:spPr>
            <a:xfrm flipV="1">
              <a:off x="4771668" y="2131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1" name="Line"/>
            <p:cNvSpPr/>
            <p:nvPr/>
          </p:nvSpPr>
          <p:spPr>
            <a:xfrm flipH="1" flipV="1">
              <a:off x="4771668" y="2131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2" name="Line"/>
            <p:cNvSpPr/>
            <p:nvPr/>
          </p:nvSpPr>
          <p:spPr>
            <a:xfrm flipV="1">
              <a:off x="4898668" y="2258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3" name="Line"/>
            <p:cNvSpPr/>
            <p:nvPr/>
          </p:nvSpPr>
          <p:spPr>
            <a:xfrm flipH="1" flipV="1">
              <a:off x="4898668" y="2258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4" name="Line"/>
            <p:cNvSpPr/>
            <p:nvPr/>
          </p:nvSpPr>
          <p:spPr>
            <a:xfrm flipV="1">
              <a:off x="5025668" y="2385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5" name="Line"/>
            <p:cNvSpPr/>
            <p:nvPr/>
          </p:nvSpPr>
          <p:spPr>
            <a:xfrm flipH="1" flipV="1">
              <a:off x="5025668" y="2385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6" name="Line"/>
            <p:cNvSpPr/>
            <p:nvPr/>
          </p:nvSpPr>
          <p:spPr>
            <a:xfrm flipV="1">
              <a:off x="5152668" y="2512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7" name="Line"/>
            <p:cNvSpPr/>
            <p:nvPr/>
          </p:nvSpPr>
          <p:spPr>
            <a:xfrm flipH="1" flipV="1">
              <a:off x="5152668" y="2512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8" name="Line"/>
            <p:cNvSpPr/>
            <p:nvPr/>
          </p:nvSpPr>
          <p:spPr>
            <a:xfrm flipV="1">
              <a:off x="5279668" y="2639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89" name="Line"/>
            <p:cNvSpPr/>
            <p:nvPr/>
          </p:nvSpPr>
          <p:spPr>
            <a:xfrm flipH="1" flipV="1">
              <a:off x="5279668" y="2639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0" name="Line"/>
            <p:cNvSpPr/>
            <p:nvPr/>
          </p:nvSpPr>
          <p:spPr>
            <a:xfrm flipV="1">
              <a:off x="5406668" y="2766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1" name="Line"/>
            <p:cNvSpPr/>
            <p:nvPr/>
          </p:nvSpPr>
          <p:spPr>
            <a:xfrm flipH="1" flipV="1">
              <a:off x="5406668" y="2766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2" name="Line"/>
            <p:cNvSpPr/>
            <p:nvPr/>
          </p:nvSpPr>
          <p:spPr>
            <a:xfrm flipV="1">
              <a:off x="5533668" y="2893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3" name="Line"/>
            <p:cNvSpPr/>
            <p:nvPr/>
          </p:nvSpPr>
          <p:spPr>
            <a:xfrm flipH="1" flipV="1">
              <a:off x="5533668" y="2893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4" name="Line"/>
            <p:cNvSpPr/>
            <p:nvPr/>
          </p:nvSpPr>
          <p:spPr>
            <a:xfrm flipV="1">
              <a:off x="5660668" y="3020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5" name="Line"/>
            <p:cNvSpPr/>
            <p:nvPr/>
          </p:nvSpPr>
          <p:spPr>
            <a:xfrm flipH="1" flipV="1">
              <a:off x="5660668" y="3020456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6" name="Line"/>
            <p:cNvSpPr/>
            <p:nvPr/>
          </p:nvSpPr>
          <p:spPr>
            <a:xfrm flipV="1">
              <a:off x="5787668" y="3147456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7" name="Line"/>
            <p:cNvSpPr/>
            <p:nvPr/>
          </p:nvSpPr>
          <p:spPr>
            <a:xfrm flipH="1" flipV="1">
              <a:off x="5787668" y="3147456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8" name="Line"/>
            <p:cNvSpPr/>
            <p:nvPr/>
          </p:nvSpPr>
          <p:spPr>
            <a:xfrm flipV="1">
              <a:off x="3762643" y="1359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499" name="Line"/>
            <p:cNvSpPr/>
            <p:nvPr/>
          </p:nvSpPr>
          <p:spPr>
            <a:xfrm flipH="1" flipV="1">
              <a:off x="3762643" y="1359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0" name="Line"/>
            <p:cNvSpPr/>
            <p:nvPr/>
          </p:nvSpPr>
          <p:spPr>
            <a:xfrm flipV="1">
              <a:off x="3889643" y="1486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1" name="Line"/>
            <p:cNvSpPr/>
            <p:nvPr/>
          </p:nvSpPr>
          <p:spPr>
            <a:xfrm flipH="1" flipV="1">
              <a:off x="3889643" y="1486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2" name="Line"/>
            <p:cNvSpPr/>
            <p:nvPr/>
          </p:nvSpPr>
          <p:spPr>
            <a:xfrm flipV="1">
              <a:off x="4016643" y="1613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3" name="Line"/>
            <p:cNvSpPr/>
            <p:nvPr/>
          </p:nvSpPr>
          <p:spPr>
            <a:xfrm flipH="1" flipV="1">
              <a:off x="4016643" y="1613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4" name="Line"/>
            <p:cNvSpPr/>
            <p:nvPr/>
          </p:nvSpPr>
          <p:spPr>
            <a:xfrm flipV="1">
              <a:off x="4143643" y="1740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5" name="Line"/>
            <p:cNvSpPr/>
            <p:nvPr/>
          </p:nvSpPr>
          <p:spPr>
            <a:xfrm flipH="1" flipV="1">
              <a:off x="4143643" y="1740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6" name="Line"/>
            <p:cNvSpPr/>
            <p:nvPr/>
          </p:nvSpPr>
          <p:spPr>
            <a:xfrm flipV="1">
              <a:off x="4270643" y="1867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7" name="Line"/>
            <p:cNvSpPr/>
            <p:nvPr/>
          </p:nvSpPr>
          <p:spPr>
            <a:xfrm flipH="1" flipV="1">
              <a:off x="4270643" y="1867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8" name="Line"/>
            <p:cNvSpPr/>
            <p:nvPr/>
          </p:nvSpPr>
          <p:spPr>
            <a:xfrm flipV="1">
              <a:off x="4397643" y="1994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09" name="Line"/>
            <p:cNvSpPr/>
            <p:nvPr/>
          </p:nvSpPr>
          <p:spPr>
            <a:xfrm flipH="1" flipV="1">
              <a:off x="4397643" y="1994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0" name="Line"/>
            <p:cNvSpPr/>
            <p:nvPr/>
          </p:nvSpPr>
          <p:spPr>
            <a:xfrm flipV="1">
              <a:off x="4524643" y="2121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1" name="Line"/>
            <p:cNvSpPr/>
            <p:nvPr/>
          </p:nvSpPr>
          <p:spPr>
            <a:xfrm flipH="1" flipV="1">
              <a:off x="4524643" y="2121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2" name="Line"/>
            <p:cNvSpPr/>
            <p:nvPr/>
          </p:nvSpPr>
          <p:spPr>
            <a:xfrm flipV="1">
              <a:off x="4651643" y="2248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3" name="Line"/>
            <p:cNvSpPr/>
            <p:nvPr/>
          </p:nvSpPr>
          <p:spPr>
            <a:xfrm flipH="1" flipV="1">
              <a:off x="4651643" y="2248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4" name="Line"/>
            <p:cNvSpPr/>
            <p:nvPr/>
          </p:nvSpPr>
          <p:spPr>
            <a:xfrm flipV="1">
              <a:off x="4778643" y="2375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5" name="Line"/>
            <p:cNvSpPr/>
            <p:nvPr/>
          </p:nvSpPr>
          <p:spPr>
            <a:xfrm flipH="1" flipV="1">
              <a:off x="4778643" y="2375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6" name="Line"/>
            <p:cNvSpPr/>
            <p:nvPr/>
          </p:nvSpPr>
          <p:spPr>
            <a:xfrm flipV="1">
              <a:off x="4905643" y="2502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7" name="Line"/>
            <p:cNvSpPr/>
            <p:nvPr/>
          </p:nvSpPr>
          <p:spPr>
            <a:xfrm flipH="1" flipV="1">
              <a:off x="4905643" y="2502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8" name="Line"/>
            <p:cNvSpPr/>
            <p:nvPr/>
          </p:nvSpPr>
          <p:spPr>
            <a:xfrm flipV="1">
              <a:off x="5032643" y="2629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19" name="Line"/>
            <p:cNvSpPr/>
            <p:nvPr/>
          </p:nvSpPr>
          <p:spPr>
            <a:xfrm flipH="1" flipV="1">
              <a:off x="5032643" y="2629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0" name="Line"/>
            <p:cNvSpPr/>
            <p:nvPr/>
          </p:nvSpPr>
          <p:spPr>
            <a:xfrm flipV="1">
              <a:off x="5159643" y="2756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1" name="Line"/>
            <p:cNvSpPr/>
            <p:nvPr/>
          </p:nvSpPr>
          <p:spPr>
            <a:xfrm flipH="1" flipV="1">
              <a:off x="5159643" y="2756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2" name="Line"/>
            <p:cNvSpPr/>
            <p:nvPr/>
          </p:nvSpPr>
          <p:spPr>
            <a:xfrm flipV="1">
              <a:off x="5286643" y="2883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3" name="Line"/>
            <p:cNvSpPr/>
            <p:nvPr/>
          </p:nvSpPr>
          <p:spPr>
            <a:xfrm flipH="1" flipV="1">
              <a:off x="5286643" y="2883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4" name="Line"/>
            <p:cNvSpPr/>
            <p:nvPr/>
          </p:nvSpPr>
          <p:spPr>
            <a:xfrm flipV="1">
              <a:off x="5413643" y="3010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5" name="Line"/>
            <p:cNvSpPr/>
            <p:nvPr/>
          </p:nvSpPr>
          <p:spPr>
            <a:xfrm flipH="1" flipV="1">
              <a:off x="5413643" y="3010643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6" name="Line"/>
            <p:cNvSpPr/>
            <p:nvPr/>
          </p:nvSpPr>
          <p:spPr>
            <a:xfrm flipV="1">
              <a:off x="5540643" y="3137644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7" name="Line"/>
            <p:cNvSpPr/>
            <p:nvPr/>
          </p:nvSpPr>
          <p:spPr>
            <a:xfrm flipH="1" flipV="1">
              <a:off x="5540643" y="3137644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8" name="Line"/>
            <p:cNvSpPr/>
            <p:nvPr/>
          </p:nvSpPr>
          <p:spPr>
            <a:xfrm flipV="1">
              <a:off x="5667643" y="3264644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29" name="Line"/>
            <p:cNvSpPr/>
            <p:nvPr/>
          </p:nvSpPr>
          <p:spPr>
            <a:xfrm flipH="1" flipV="1">
              <a:off x="5667643" y="3264644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0" name="Line"/>
            <p:cNvSpPr/>
            <p:nvPr/>
          </p:nvSpPr>
          <p:spPr>
            <a:xfrm flipV="1">
              <a:off x="3639143" y="1491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1" name="Line"/>
            <p:cNvSpPr/>
            <p:nvPr/>
          </p:nvSpPr>
          <p:spPr>
            <a:xfrm flipH="1" flipV="1">
              <a:off x="3639143" y="1491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2" name="Line"/>
            <p:cNvSpPr/>
            <p:nvPr/>
          </p:nvSpPr>
          <p:spPr>
            <a:xfrm flipV="1">
              <a:off x="3766143" y="1618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3" name="Line"/>
            <p:cNvSpPr/>
            <p:nvPr/>
          </p:nvSpPr>
          <p:spPr>
            <a:xfrm flipH="1" flipV="1">
              <a:off x="3766143" y="1618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4" name="Line"/>
            <p:cNvSpPr/>
            <p:nvPr/>
          </p:nvSpPr>
          <p:spPr>
            <a:xfrm flipV="1">
              <a:off x="3893143" y="1745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5" name="Line"/>
            <p:cNvSpPr/>
            <p:nvPr/>
          </p:nvSpPr>
          <p:spPr>
            <a:xfrm flipH="1" flipV="1">
              <a:off x="3893143" y="1745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6" name="Line"/>
            <p:cNvSpPr/>
            <p:nvPr/>
          </p:nvSpPr>
          <p:spPr>
            <a:xfrm flipV="1">
              <a:off x="4020143" y="1872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7" name="Line"/>
            <p:cNvSpPr/>
            <p:nvPr/>
          </p:nvSpPr>
          <p:spPr>
            <a:xfrm flipH="1" flipV="1">
              <a:off x="4020143" y="1872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8" name="Line"/>
            <p:cNvSpPr/>
            <p:nvPr/>
          </p:nvSpPr>
          <p:spPr>
            <a:xfrm flipV="1">
              <a:off x="4147143" y="1999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39" name="Line"/>
            <p:cNvSpPr/>
            <p:nvPr/>
          </p:nvSpPr>
          <p:spPr>
            <a:xfrm flipH="1" flipV="1">
              <a:off x="4147143" y="1999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0" name="Line"/>
            <p:cNvSpPr/>
            <p:nvPr/>
          </p:nvSpPr>
          <p:spPr>
            <a:xfrm flipV="1">
              <a:off x="4274143" y="2126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1" name="Line"/>
            <p:cNvSpPr/>
            <p:nvPr/>
          </p:nvSpPr>
          <p:spPr>
            <a:xfrm flipH="1" flipV="1">
              <a:off x="4274143" y="2126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2" name="Line"/>
            <p:cNvSpPr/>
            <p:nvPr/>
          </p:nvSpPr>
          <p:spPr>
            <a:xfrm flipV="1">
              <a:off x="4401143" y="2253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3" name="Line"/>
            <p:cNvSpPr/>
            <p:nvPr/>
          </p:nvSpPr>
          <p:spPr>
            <a:xfrm flipH="1" flipV="1">
              <a:off x="4401143" y="2253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4" name="Line"/>
            <p:cNvSpPr/>
            <p:nvPr/>
          </p:nvSpPr>
          <p:spPr>
            <a:xfrm flipV="1">
              <a:off x="4528143" y="2380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5" name="Line"/>
            <p:cNvSpPr/>
            <p:nvPr/>
          </p:nvSpPr>
          <p:spPr>
            <a:xfrm flipH="1" flipV="1">
              <a:off x="4528143" y="2380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6" name="Line"/>
            <p:cNvSpPr/>
            <p:nvPr/>
          </p:nvSpPr>
          <p:spPr>
            <a:xfrm flipV="1">
              <a:off x="4655143" y="2507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7" name="Line"/>
            <p:cNvSpPr/>
            <p:nvPr/>
          </p:nvSpPr>
          <p:spPr>
            <a:xfrm flipH="1" flipV="1">
              <a:off x="4655143" y="2507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8" name="Line"/>
            <p:cNvSpPr/>
            <p:nvPr/>
          </p:nvSpPr>
          <p:spPr>
            <a:xfrm flipV="1">
              <a:off x="4782143" y="2634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49" name="Line"/>
            <p:cNvSpPr/>
            <p:nvPr/>
          </p:nvSpPr>
          <p:spPr>
            <a:xfrm flipH="1" flipV="1">
              <a:off x="4782143" y="2634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0" name="Line"/>
            <p:cNvSpPr/>
            <p:nvPr/>
          </p:nvSpPr>
          <p:spPr>
            <a:xfrm flipV="1">
              <a:off x="4909143" y="2761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1" name="Line"/>
            <p:cNvSpPr/>
            <p:nvPr/>
          </p:nvSpPr>
          <p:spPr>
            <a:xfrm flipH="1" flipV="1">
              <a:off x="4909143" y="2761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2" name="Line"/>
            <p:cNvSpPr/>
            <p:nvPr/>
          </p:nvSpPr>
          <p:spPr>
            <a:xfrm flipV="1">
              <a:off x="5036143" y="2888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3" name="Line"/>
            <p:cNvSpPr/>
            <p:nvPr/>
          </p:nvSpPr>
          <p:spPr>
            <a:xfrm flipH="1" flipV="1">
              <a:off x="5036143" y="2888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4" name="Line"/>
            <p:cNvSpPr/>
            <p:nvPr/>
          </p:nvSpPr>
          <p:spPr>
            <a:xfrm flipV="1">
              <a:off x="5163143" y="3015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5" name="Line"/>
            <p:cNvSpPr/>
            <p:nvPr/>
          </p:nvSpPr>
          <p:spPr>
            <a:xfrm flipH="1" flipV="1">
              <a:off x="5163143" y="301555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6" name="Line"/>
            <p:cNvSpPr/>
            <p:nvPr/>
          </p:nvSpPr>
          <p:spPr>
            <a:xfrm flipV="1">
              <a:off x="5290143" y="314255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7" name="Line"/>
            <p:cNvSpPr/>
            <p:nvPr/>
          </p:nvSpPr>
          <p:spPr>
            <a:xfrm flipH="1" flipV="1">
              <a:off x="5290143" y="314255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8" name="Line"/>
            <p:cNvSpPr/>
            <p:nvPr/>
          </p:nvSpPr>
          <p:spPr>
            <a:xfrm flipV="1">
              <a:off x="5417143" y="326955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59" name="Line"/>
            <p:cNvSpPr/>
            <p:nvPr/>
          </p:nvSpPr>
          <p:spPr>
            <a:xfrm flipH="1" flipV="1">
              <a:off x="5417143" y="326955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0" name="Line"/>
            <p:cNvSpPr/>
            <p:nvPr/>
          </p:nvSpPr>
          <p:spPr>
            <a:xfrm flipV="1">
              <a:off x="5544143" y="339655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1" name="Line"/>
            <p:cNvSpPr/>
            <p:nvPr/>
          </p:nvSpPr>
          <p:spPr>
            <a:xfrm flipH="1" flipV="1">
              <a:off x="5544143" y="339655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2" name="Line"/>
            <p:cNvSpPr/>
            <p:nvPr/>
          </p:nvSpPr>
          <p:spPr>
            <a:xfrm flipV="1">
              <a:off x="3519118" y="1608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3" name="Line"/>
            <p:cNvSpPr/>
            <p:nvPr/>
          </p:nvSpPr>
          <p:spPr>
            <a:xfrm flipH="1" flipV="1">
              <a:off x="3519118" y="1608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4" name="Line"/>
            <p:cNvSpPr/>
            <p:nvPr/>
          </p:nvSpPr>
          <p:spPr>
            <a:xfrm flipV="1">
              <a:off x="3646118" y="1735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5" name="Line"/>
            <p:cNvSpPr/>
            <p:nvPr/>
          </p:nvSpPr>
          <p:spPr>
            <a:xfrm flipH="1" flipV="1">
              <a:off x="3646118" y="1735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6" name="Line"/>
            <p:cNvSpPr/>
            <p:nvPr/>
          </p:nvSpPr>
          <p:spPr>
            <a:xfrm flipV="1">
              <a:off x="3773118" y="1862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7" name="Line"/>
            <p:cNvSpPr/>
            <p:nvPr/>
          </p:nvSpPr>
          <p:spPr>
            <a:xfrm flipH="1" flipV="1">
              <a:off x="3773118" y="1862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8" name="Line"/>
            <p:cNvSpPr/>
            <p:nvPr/>
          </p:nvSpPr>
          <p:spPr>
            <a:xfrm flipV="1">
              <a:off x="3900118" y="1989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69" name="Line"/>
            <p:cNvSpPr/>
            <p:nvPr/>
          </p:nvSpPr>
          <p:spPr>
            <a:xfrm flipH="1" flipV="1">
              <a:off x="3900118" y="1989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0" name="Line"/>
            <p:cNvSpPr/>
            <p:nvPr/>
          </p:nvSpPr>
          <p:spPr>
            <a:xfrm flipV="1">
              <a:off x="4027118" y="2116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1" name="Line"/>
            <p:cNvSpPr/>
            <p:nvPr/>
          </p:nvSpPr>
          <p:spPr>
            <a:xfrm flipH="1" flipV="1">
              <a:off x="4027118" y="2116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2" name="Line"/>
            <p:cNvSpPr/>
            <p:nvPr/>
          </p:nvSpPr>
          <p:spPr>
            <a:xfrm flipV="1">
              <a:off x="4154118" y="2243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3" name="Line"/>
            <p:cNvSpPr/>
            <p:nvPr/>
          </p:nvSpPr>
          <p:spPr>
            <a:xfrm flipH="1" flipV="1">
              <a:off x="4154118" y="2243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4" name="Line"/>
            <p:cNvSpPr/>
            <p:nvPr/>
          </p:nvSpPr>
          <p:spPr>
            <a:xfrm flipV="1">
              <a:off x="4281118" y="2370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5" name="Line"/>
            <p:cNvSpPr/>
            <p:nvPr/>
          </p:nvSpPr>
          <p:spPr>
            <a:xfrm flipH="1" flipV="1">
              <a:off x="4281118" y="2370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6" name="Line"/>
            <p:cNvSpPr/>
            <p:nvPr/>
          </p:nvSpPr>
          <p:spPr>
            <a:xfrm flipV="1">
              <a:off x="4408118" y="2497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7" name="Line"/>
            <p:cNvSpPr/>
            <p:nvPr/>
          </p:nvSpPr>
          <p:spPr>
            <a:xfrm flipH="1" flipV="1">
              <a:off x="4408118" y="2497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8" name="Line"/>
            <p:cNvSpPr/>
            <p:nvPr/>
          </p:nvSpPr>
          <p:spPr>
            <a:xfrm flipV="1">
              <a:off x="4535118" y="2624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79" name="Line"/>
            <p:cNvSpPr/>
            <p:nvPr/>
          </p:nvSpPr>
          <p:spPr>
            <a:xfrm flipH="1" flipV="1">
              <a:off x="4535118" y="2624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0" name="Line"/>
            <p:cNvSpPr/>
            <p:nvPr/>
          </p:nvSpPr>
          <p:spPr>
            <a:xfrm flipV="1">
              <a:off x="4662118" y="2751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1" name="Line"/>
            <p:cNvSpPr/>
            <p:nvPr/>
          </p:nvSpPr>
          <p:spPr>
            <a:xfrm flipH="1" flipV="1">
              <a:off x="4662118" y="2751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2" name="Line"/>
            <p:cNvSpPr/>
            <p:nvPr/>
          </p:nvSpPr>
          <p:spPr>
            <a:xfrm flipV="1">
              <a:off x="4789118" y="2878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3" name="Line"/>
            <p:cNvSpPr/>
            <p:nvPr/>
          </p:nvSpPr>
          <p:spPr>
            <a:xfrm flipH="1" flipV="1">
              <a:off x="4789118" y="2878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4" name="Line"/>
            <p:cNvSpPr/>
            <p:nvPr/>
          </p:nvSpPr>
          <p:spPr>
            <a:xfrm flipV="1">
              <a:off x="4916118" y="3005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5" name="Line"/>
            <p:cNvSpPr/>
            <p:nvPr/>
          </p:nvSpPr>
          <p:spPr>
            <a:xfrm flipH="1" flipV="1">
              <a:off x="4916118" y="3005738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6" name="Line"/>
            <p:cNvSpPr/>
            <p:nvPr/>
          </p:nvSpPr>
          <p:spPr>
            <a:xfrm flipV="1">
              <a:off x="5043118" y="3132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7" name="Line"/>
            <p:cNvSpPr/>
            <p:nvPr/>
          </p:nvSpPr>
          <p:spPr>
            <a:xfrm flipH="1" flipV="1">
              <a:off x="5043118" y="3132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5170118" y="3259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89" name="Line"/>
            <p:cNvSpPr/>
            <p:nvPr/>
          </p:nvSpPr>
          <p:spPr>
            <a:xfrm flipH="1" flipV="1">
              <a:off x="5170118" y="3259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0" name="Line"/>
            <p:cNvSpPr/>
            <p:nvPr/>
          </p:nvSpPr>
          <p:spPr>
            <a:xfrm flipV="1">
              <a:off x="5297118" y="3386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1" name="Line"/>
            <p:cNvSpPr/>
            <p:nvPr/>
          </p:nvSpPr>
          <p:spPr>
            <a:xfrm flipH="1" flipV="1">
              <a:off x="5297118" y="3386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2" name="Line"/>
            <p:cNvSpPr/>
            <p:nvPr/>
          </p:nvSpPr>
          <p:spPr>
            <a:xfrm flipV="1">
              <a:off x="5424118" y="3513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3" name="Line"/>
            <p:cNvSpPr/>
            <p:nvPr/>
          </p:nvSpPr>
          <p:spPr>
            <a:xfrm flipH="1" flipV="1">
              <a:off x="5424118" y="3513737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4" name="Line"/>
            <p:cNvSpPr/>
            <p:nvPr/>
          </p:nvSpPr>
          <p:spPr>
            <a:xfrm flipV="1">
              <a:off x="3401159" y="1733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5" name="Line"/>
            <p:cNvSpPr/>
            <p:nvPr/>
          </p:nvSpPr>
          <p:spPr>
            <a:xfrm flipH="1" flipV="1">
              <a:off x="3401159" y="1733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6" name="Line"/>
            <p:cNvSpPr/>
            <p:nvPr/>
          </p:nvSpPr>
          <p:spPr>
            <a:xfrm flipV="1">
              <a:off x="3528159" y="1860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7" name="Line"/>
            <p:cNvSpPr/>
            <p:nvPr/>
          </p:nvSpPr>
          <p:spPr>
            <a:xfrm flipH="1" flipV="1">
              <a:off x="3528159" y="1860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8" name="Line"/>
            <p:cNvSpPr/>
            <p:nvPr/>
          </p:nvSpPr>
          <p:spPr>
            <a:xfrm flipV="1">
              <a:off x="3655159" y="1987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599" name="Line"/>
            <p:cNvSpPr/>
            <p:nvPr/>
          </p:nvSpPr>
          <p:spPr>
            <a:xfrm flipH="1" flipV="1">
              <a:off x="3655159" y="1987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0" name="Line"/>
            <p:cNvSpPr/>
            <p:nvPr/>
          </p:nvSpPr>
          <p:spPr>
            <a:xfrm flipV="1">
              <a:off x="3782159" y="2114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1" name="Line"/>
            <p:cNvSpPr/>
            <p:nvPr/>
          </p:nvSpPr>
          <p:spPr>
            <a:xfrm flipH="1" flipV="1">
              <a:off x="3782159" y="2114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2" name="Line"/>
            <p:cNvSpPr/>
            <p:nvPr/>
          </p:nvSpPr>
          <p:spPr>
            <a:xfrm flipV="1">
              <a:off x="3909159" y="2241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3" name="Line"/>
            <p:cNvSpPr/>
            <p:nvPr/>
          </p:nvSpPr>
          <p:spPr>
            <a:xfrm flipH="1" flipV="1">
              <a:off x="3909159" y="2241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4" name="Line"/>
            <p:cNvSpPr/>
            <p:nvPr/>
          </p:nvSpPr>
          <p:spPr>
            <a:xfrm flipV="1">
              <a:off x="4036159" y="2368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5" name="Line"/>
            <p:cNvSpPr/>
            <p:nvPr/>
          </p:nvSpPr>
          <p:spPr>
            <a:xfrm flipH="1" flipV="1">
              <a:off x="4036159" y="2368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6" name="Line"/>
            <p:cNvSpPr/>
            <p:nvPr/>
          </p:nvSpPr>
          <p:spPr>
            <a:xfrm flipV="1">
              <a:off x="4163159" y="2495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7" name="Line"/>
            <p:cNvSpPr/>
            <p:nvPr/>
          </p:nvSpPr>
          <p:spPr>
            <a:xfrm flipH="1" flipV="1">
              <a:off x="4163159" y="2495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8" name="Line"/>
            <p:cNvSpPr/>
            <p:nvPr/>
          </p:nvSpPr>
          <p:spPr>
            <a:xfrm flipV="1">
              <a:off x="4290159" y="2622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09" name="Line"/>
            <p:cNvSpPr/>
            <p:nvPr/>
          </p:nvSpPr>
          <p:spPr>
            <a:xfrm flipH="1" flipV="1">
              <a:off x="4290159" y="2622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0" name="Line"/>
            <p:cNvSpPr/>
            <p:nvPr/>
          </p:nvSpPr>
          <p:spPr>
            <a:xfrm flipV="1">
              <a:off x="4417159" y="2749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1" name="Line"/>
            <p:cNvSpPr/>
            <p:nvPr/>
          </p:nvSpPr>
          <p:spPr>
            <a:xfrm flipH="1" flipV="1">
              <a:off x="4417159" y="2749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2" name="Line"/>
            <p:cNvSpPr/>
            <p:nvPr/>
          </p:nvSpPr>
          <p:spPr>
            <a:xfrm flipV="1">
              <a:off x="4544159" y="2876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3" name="Line"/>
            <p:cNvSpPr/>
            <p:nvPr/>
          </p:nvSpPr>
          <p:spPr>
            <a:xfrm flipH="1" flipV="1">
              <a:off x="4544159" y="2876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4" name="Line"/>
            <p:cNvSpPr/>
            <p:nvPr/>
          </p:nvSpPr>
          <p:spPr>
            <a:xfrm flipV="1">
              <a:off x="4671159" y="3003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5" name="Line"/>
            <p:cNvSpPr/>
            <p:nvPr/>
          </p:nvSpPr>
          <p:spPr>
            <a:xfrm flipH="1" flipV="1">
              <a:off x="4671159" y="3003284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6" name="Line"/>
            <p:cNvSpPr/>
            <p:nvPr/>
          </p:nvSpPr>
          <p:spPr>
            <a:xfrm flipV="1">
              <a:off x="4798159" y="3130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7" name="Line"/>
            <p:cNvSpPr/>
            <p:nvPr/>
          </p:nvSpPr>
          <p:spPr>
            <a:xfrm flipH="1" flipV="1">
              <a:off x="4798159" y="3130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8" name="Line"/>
            <p:cNvSpPr/>
            <p:nvPr/>
          </p:nvSpPr>
          <p:spPr>
            <a:xfrm flipV="1">
              <a:off x="4925159" y="3257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19" name="Line"/>
            <p:cNvSpPr/>
            <p:nvPr/>
          </p:nvSpPr>
          <p:spPr>
            <a:xfrm flipH="1" flipV="1">
              <a:off x="4925159" y="3257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0" name="Line"/>
            <p:cNvSpPr/>
            <p:nvPr/>
          </p:nvSpPr>
          <p:spPr>
            <a:xfrm flipV="1">
              <a:off x="5052159" y="3384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1" name="Line"/>
            <p:cNvSpPr/>
            <p:nvPr/>
          </p:nvSpPr>
          <p:spPr>
            <a:xfrm flipH="1" flipV="1">
              <a:off x="5052159" y="3384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2" name="Line"/>
            <p:cNvSpPr/>
            <p:nvPr/>
          </p:nvSpPr>
          <p:spPr>
            <a:xfrm flipV="1">
              <a:off x="5179159" y="3511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3" name="Line"/>
            <p:cNvSpPr/>
            <p:nvPr/>
          </p:nvSpPr>
          <p:spPr>
            <a:xfrm flipH="1" flipV="1">
              <a:off x="5179159" y="3511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4" name="Line"/>
            <p:cNvSpPr/>
            <p:nvPr/>
          </p:nvSpPr>
          <p:spPr>
            <a:xfrm flipV="1">
              <a:off x="5306159" y="3638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5" name="Line"/>
            <p:cNvSpPr/>
            <p:nvPr/>
          </p:nvSpPr>
          <p:spPr>
            <a:xfrm flipH="1" flipV="1">
              <a:off x="5306159" y="3638285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6" name="Line"/>
            <p:cNvSpPr/>
            <p:nvPr/>
          </p:nvSpPr>
          <p:spPr>
            <a:xfrm flipV="1">
              <a:off x="3281134" y="1850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7" name="Line"/>
            <p:cNvSpPr/>
            <p:nvPr/>
          </p:nvSpPr>
          <p:spPr>
            <a:xfrm flipH="1" flipV="1">
              <a:off x="3281134" y="1850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8" name="Line"/>
            <p:cNvSpPr/>
            <p:nvPr/>
          </p:nvSpPr>
          <p:spPr>
            <a:xfrm flipV="1">
              <a:off x="3408134" y="1977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29" name="Line"/>
            <p:cNvSpPr/>
            <p:nvPr/>
          </p:nvSpPr>
          <p:spPr>
            <a:xfrm flipH="1" flipV="1">
              <a:off x="3408134" y="1977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0" name="Line"/>
            <p:cNvSpPr/>
            <p:nvPr/>
          </p:nvSpPr>
          <p:spPr>
            <a:xfrm flipV="1">
              <a:off x="3535134" y="2104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1" name="Line"/>
            <p:cNvSpPr/>
            <p:nvPr/>
          </p:nvSpPr>
          <p:spPr>
            <a:xfrm flipH="1" flipV="1">
              <a:off x="3535134" y="2104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2" name="Line"/>
            <p:cNvSpPr/>
            <p:nvPr/>
          </p:nvSpPr>
          <p:spPr>
            <a:xfrm flipV="1">
              <a:off x="3662134" y="2231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3" name="Line"/>
            <p:cNvSpPr/>
            <p:nvPr/>
          </p:nvSpPr>
          <p:spPr>
            <a:xfrm flipH="1" flipV="1">
              <a:off x="3662134" y="2231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4" name="Line"/>
            <p:cNvSpPr/>
            <p:nvPr/>
          </p:nvSpPr>
          <p:spPr>
            <a:xfrm flipV="1">
              <a:off x="3789134" y="2358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5" name="Line"/>
            <p:cNvSpPr/>
            <p:nvPr/>
          </p:nvSpPr>
          <p:spPr>
            <a:xfrm flipH="1" flipV="1">
              <a:off x="3789134" y="2358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6" name="Line"/>
            <p:cNvSpPr/>
            <p:nvPr/>
          </p:nvSpPr>
          <p:spPr>
            <a:xfrm flipV="1">
              <a:off x="3916134" y="2485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7" name="Line"/>
            <p:cNvSpPr/>
            <p:nvPr/>
          </p:nvSpPr>
          <p:spPr>
            <a:xfrm flipH="1" flipV="1">
              <a:off x="3916134" y="2485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8" name="Line"/>
            <p:cNvSpPr/>
            <p:nvPr/>
          </p:nvSpPr>
          <p:spPr>
            <a:xfrm flipV="1">
              <a:off x="4043134" y="2612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39" name="Line"/>
            <p:cNvSpPr/>
            <p:nvPr/>
          </p:nvSpPr>
          <p:spPr>
            <a:xfrm flipH="1" flipV="1">
              <a:off x="4043134" y="2612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0" name="Line"/>
            <p:cNvSpPr/>
            <p:nvPr/>
          </p:nvSpPr>
          <p:spPr>
            <a:xfrm flipV="1">
              <a:off x="4170134" y="2739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1" name="Line"/>
            <p:cNvSpPr/>
            <p:nvPr/>
          </p:nvSpPr>
          <p:spPr>
            <a:xfrm flipH="1" flipV="1">
              <a:off x="4170134" y="2739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2" name="Line"/>
            <p:cNvSpPr/>
            <p:nvPr/>
          </p:nvSpPr>
          <p:spPr>
            <a:xfrm flipV="1">
              <a:off x="4297134" y="2866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3" name="Line"/>
            <p:cNvSpPr/>
            <p:nvPr/>
          </p:nvSpPr>
          <p:spPr>
            <a:xfrm flipH="1" flipV="1">
              <a:off x="4297134" y="2866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4" name="Line"/>
            <p:cNvSpPr/>
            <p:nvPr/>
          </p:nvSpPr>
          <p:spPr>
            <a:xfrm flipV="1">
              <a:off x="4424134" y="2993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5" name="Line"/>
            <p:cNvSpPr/>
            <p:nvPr/>
          </p:nvSpPr>
          <p:spPr>
            <a:xfrm flipH="1" flipV="1">
              <a:off x="4424134" y="299347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6" name="Line"/>
            <p:cNvSpPr/>
            <p:nvPr/>
          </p:nvSpPr>
          <p:spPr>
            <a:xfrm flipV="1">
              <a:off x="4551134" y="3120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7" name="Line"/>
            <p:cNvSpPr/>
            <p:nvPr/>
          </p:nvSpPr>
          <p:spPr>
            <a:xfrm flipH="1" flipV="1">
              <a:off x="4551134" y="3120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8" name="Line"/>
            <p:cNvSpPr/>
            <p:nvPr/>
          </p:nvSpPr>
          <p:spPr>
            <a:xfrm flipV="1">
              <a:off x="4678134" y="3247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49" name="Line"/>
            <p:cNvSpPr/>
            <p:nvPr/>
          </p:nvSpPr>
          <p:spPr>
            <a:xfrm flipH="1" flipV="1">
              <a:off x="4678134" y="3247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0" name="Line"/>
            <p:cNvSpPr/>
            <p:nvPr/>
          </p:nvSpPr>
          <p:spPr>
            <a:xfrm flipV="1">
              <a:off x="4805134" y="3374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1" name="Line"/>
            <p:cNvSpPr/>
            <p:nvPr/>
          </p:nvSpPr>
          <p:spPr>
            <a:xfrm flipH="1" flipV="1">
              <a:off x="4805134" y="3374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2" name="Line"/>
            <p:cNvSpPr/>
            <p:nvPr/>
          </p:nvSpPr>
          <p:spPr>
            <a:xfrm flipV="1">
              <a:off x="4932134" y="3501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3" name="Line"/>
            <p:cNvSpPr/>
            <p:nvPr/>
          </p:nvSpPr>
          <p:spPr>
            <a:xfrm flipH="1" flipV="1">
              <a:off x="4932134" y="3501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4" name="Line"/>
            <p:cNvSpPr/>
            <p:nvPr/>
          </p:nvSpPr>
          <p:spPr>
            <a:xfrm flipV="1">
              <a:off x="5059134" y="3628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5" name="Line"/>
            <p:cNvSpPr/>
            <p:nvPr/>
          </p:nvSpPr>
          <p:spPr>
            <a:xfrm flipH="1" flipV="1">
              <a:off x="5059134" y="3628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6" name="Line"/>
            <p:cNvSpPr/>
            <p:nvPr/>
          </p:nvSpPr>
          <p:spPr>
            <a:xfrm flipV="1">
              <a:off x="5186134" y="3755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7" name="Line"/>
            <p:cNvSpPr/>
            <p:nvPr/>
          </p:nvSpPr>
          <p:spPr>
            <a:xfrm flipH="1" flipV="1">
              <a:off x="5186134" y="3755471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8" name="Line"/>
            <p:cNvSpPr/>
            <p:nvPr/>
          </p:nvSpPr>
          <p:spPr>
            <a:xfrm flipV="1">
              <a:off x="3154134" y="1975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59" name="Line"/>
            <p:cNvSpPr/>
            <p:nvPr/>
          </p:nvSpPr>
          <p:spPr>
            <a:xfrm flipH="1" flipV="1">
              <a:off x="3154134" y="1975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0" name="Line"/>
            <p:cNvSpPr/>
            <p:nvPr/>
          </p:nvSpPr>
          <p:spPr>
            <a:xfrm flipV="1">
              <a:off x="3281134" y="2102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1" name="Line"/>
            <p:cNvSpPr/>
            <p:nvPr/>
          </p:nvSpPr>
          <p:spPr>
            <a:xfrm flipH="1" flipV="1">
              <a:off x="3281134" y="2102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2" name="Line"/>
            <p:cNvSpPr/>
            <p:nvPr/>
          </p:nvSpPr>
          <p:spPr>
            <a:xfrm flipV="1">
              <a:off x="3408134" y="2229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3" name="Line"/>
            <p:cNvSpPr/>
            <p:nvPr/>
          </p:nvSpPr>
          <p:spPr>
            <a:xfrm flipH="1" flipV="1">
              <a:off x="3408134" y="2229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4" name="Line"/>
            <p:cNvSpPr/>
            <p:nvPr/>
          </p:nvSpPr>
          <p:spPr>
            <a:xfrm flipV="1">
              <a:off x="3535134" y="2356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5" name="Line"/>
            <p:cNvSpPr/>
            <p:nvPr/>
          </p:nvSpPr>
          <p:spPr>
            <a:xfrm flipH="1" flipV="1">
              <a:off x="3535134" y="2356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6" name="Line"/>
            <p:cNvSpPr/>
            <p:nvPr/>
          </p:nvSpPr>
          <p:spPr>
            <a:xfrm flipV="1">
              <a:off x="3662134" y="2483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7" name="Line"/>
            <p:cNvSpPr/>
            <p:nvPr/>
          </p:nvSpPr>
          <p:spPr>
            <a:xfrm flipH="1" flipV="1">
              <a:off x="3662134" y="2483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8" name="Line"/>
            <p:cNvSpPr/>
            <p:nvPr/>
          </p:nvSpPr>
          <p:spPr>
            <a:xfrm flipV="1">
              <a:off x="3789134" y="2610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69" name="Line"/>
            <p:cNvSpPr/>
            <p:nvPr/>
          </p:nvSpPr>
          <p:spPr>
            <a:xfrm flipH="1" flipV="1">
              <a:off x="3789134" y="2610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0" name="Line"/>
            <p:cNvSpPr/>
            <p:nvPr/>
          </p:nvSpPr>
          <p:spPr>
            <a:xfrm flipV="1">
              <a:off x="3916134" y="2737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1" name="Line"/>
            <p:cNvSpPr/>
            <p:nvPr/>
          </p:nvSpPr>
          <p:spPr>
            <a:xfrm flipH="1" flipV="1">
              <a:off x="3916134" y="2737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2" name="Line"/>
            <p:cNvSpPr/>
            <p:nvPr/>
          </p:nvSpPr>
          <p:spPr>
            <a:xfrm flipV="1">
              <a:off x="4043134" y="2864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3" name="Line"/>
            <p:cNvSpPr/>
            <p:nvPr/>
          </p:nvSpPr>
          <p:spPr>
            <a:xfrm flipH="1" flipV="1">
              <a:off x="4043134" y="2864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4" name="Line"/>
            <p:cNvSpPr/>
            <p:nvPr/>
          </p:nvSpPr>
          <p:spPr>
            <a:xfrm flipV="1">
              <a:off x="4170134" y="2991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5" name="Line"/>
            <p:cNvSpPr/>
            <p:nvPr/>
          </p:nvSpPr>
          <p:spPr>
            <a:xfrm flipH="1" flipV="1">
              <a:off x="4170134" y="2991712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6" name="Line"/>
            <p:cNvSpPr/>
            <p:nvPr/>
          </p:nvSpPr>
          <p:spPr>
            <a:xfrm flipV="1">
              <a:off x="4297134" y="3118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7" name="Line"/>
            <p:cNvSpPr/>
            <p:nvPr/>
          </p:nvSpPr>
          <p:spPr>
            <a:xfrm flipH="1" flipV="1">
              <a:off x="4297134" y="3118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8" name="Line"/>
            <p:cNvSpPr/>
            <p:nvPr/>
          </p:nvSpPr>
          <p:spPr>
            <a:xfrm flipV="1">
              <a:off x="4424134" y="3245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79" name="Line"/>
            <p:cNvSpPr/>
            <p:nvPr/>
          </p:nvSpPr>
          <p:spPr>
            <a:xfrm flipH="1" flipV="1">
              <a:off x="4424134" y="3245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0" name="Line"/>
            <p:cNvSpPr/>
            <p:nvPr/>
          </p:nvSpPr>
          <p:spPr>
            <a:xfrm flipV="1">
              <a:off x="4551134" y="3372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1" name="Line"/>
            <p:cNvSpPr/>
            <p:nvPr/>
          </p:nvSpPr>
          <p:spPr>
            <a:xfrm flipH="1" flipV="1">
              <a:off x="4551134" y="3372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2" name="Line"/>
            <p:cNvSpPr/>
            <p:nvPr/>
          </p:nvSpPr>
          <p:spPr>
            <a:xfrm flipV="1">
              <a:off x="4678134" y="3499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3" name="Line"/>
            <p:cNvSpPr/>
            <p:nvPr/>
          </p:nvSpPr>
          <p:spPr>
            <a:xfrm flipH="1" flipV="1">
              <a:off x="4678134" y="3499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4" name="Line"/>
            <p:cNvSpPr/>
            <p:nvPr/>
          </p:nvSpPr>
          <p:spPr>
            <a:xfrm flipV="1">
              <a:off x="4805134" y="3626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5" name="Line"/>
            <p:cNvSpPr/>
            <p:nvPr/>
          </p:nvSpPr>
          <p:spPr>
            <a:xfrm flipH="1" flipV="1">
              <a:off x="4805134" y="3626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6" name="Line"/>
            <p:cNvSpPr/>
            <p:nvPr/>
          </p:nvSpPr>
          <p:spPr>
            <a:xfrm flipV="1">
              <a:off x="4932134" y="3753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7" name="Line"/>
            <p:cNvSpPr/>
            <p:nvPr/>
          </p:nvSpPr>
          <p:spPr>
            <a:xfrm flipH="1" flipV="1">
              <a:off x="4932134" y="3753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8" name="Line"/>
            <p:cNvSpPr/>
            <p:nvPr/>
          </p:nvSpPr>
          <p:spPr>
            <a:xfrm flipV="1">
              <a:off x="5059134" y="3880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89" name="Line"/>
            <p:cNvSpPr/>
            <p:nvPr/>
          </p:nvSpPr>
          <p:spPr>
            <a:xfrm flipH="1" flipV="1">
              <a:off x="5059134" y="3880712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0" name="Line"/>
            <p:cNvSpPr/>
            <p:nvPr/>
          </p:nvSpPr>
          <p:spPr>
            <a:xfrm flipV="1">
              <a:off x="3034107" y="2092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1" name="Line"/>
            <p:cNvSpPr/>
            <p:nvPr/>
          </p:nvSpPr>
          <p:spPr>
            <a:xfrm flipH="1" flipV="1">
              <a:off x="3034107" y="2092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2" name="Line"/>
            <p:cNvSpPr/>
            <p:nvPr/>
          </p:nvSpPr>
          <p:spPr>
            <a:xfrm flipV="1">
              <a:off x="3161107" y="2219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3" name="Line"/>
            <p:cNvSpPr/>
            <p:nvPr/>
          </p:nvSpPr>
          <p:spPr>
            <a:xfrm flipH="1" flipV="1">
              <a:off x="3161107" y="2219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4" name="Line"/>
            <p:cNvSpPr/>
            <p:nvPr/>
          </p:nvSpPr>
          <p:spPr>
            <a:xfrm flipV="1">
              <a:off x="3288107" y="2346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5" name="Line"/>
            <p:cNvSpPr/>
            <p:nvPr/>
          </p:nvSpPr>
          <p:spPr>
            <a:xfrm flipH="1" flipV="1">
              <a:off x="3288107" y="2346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6" name="Line"/>
            <p:cNvSpPr/>
            <p:nvPr/>
          </p:nvSpPr>
          <p:spPr>
            <a:xfrm flipV="1">
              <a:off x="3415107" y="2473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7" name="Line"/>
            <p:cNvSpPr/>
            <p:nvPr/>
          </p:nvSpPr>
          <p:spPr>
            <a:xfrm flipH="1" flipV="1">
              <a:off x="3415107" y="2473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8" name="Line"/>
            <p:cNvSpPr/>
            <p:nvPr/>
          </p:nvSpPr>
          <p:spPr>
            <a:xfrm flipV="1">
              <a:off x="3542107" y="2600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699" name="Line"/>
            <p:cNvSpPr/>
            <p:nvPr/>
          </p:nvSpPr>
          <p:spPr>
            <a:xfrm flipH="1" flipV="1">
              <a:off x="3542107" y="2600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0" name="Line"/>
            <p:cNvSpPr/>
            <p:nvPr/>
          </p:nvSpPr>
          <p:spPr>
            <a:xfrm flipV="1">
              <a:off x="3669107" y="2727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1" name="Line"/>
            <p:cNvSpPr/>
            <p:nvPr/>
          </p:nvSpPr>
          <p:spPr>
            <a:xfrm flipH="1" flipV="1">
              <a:off x="3669107" y="2727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2" name="Line"/>
            <p:cNvSpPr/>
            <p:nvPr/>
          </p:nvSpPr>
          <p:spPr>
            <a:xfrm flipV="1">
              <a:off x="3796107" y="2854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3" name="Line"/>
            <p:cNvSpPr/>
            <p:nvPr/>
          </p:nvSpPr>
          <p:spPr>
            <a:xfrm flipH="1" flipV="1">
              <a:off x="3796107" y="2854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4" name="Line"/>
            <p:cNvSpPr/>
            <p:nvPr/>
          </p:nvSpPr>
          <p:spPr>
            <a:xfrm flipV="1">
              <a:off x="3923107" y="2981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5" name="Line"/>
            <p:cNvSpPr/>
            <p:nvPr/>
          </p:nvSpPr>
          <p:spPr>
            <a:xfrm flipH="1" flipV="1">
              <a:off x="3923107" y="2981899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6" name="Line"/>
            <p:cNvSpPr/>
            <p:nvPr/>
          </p:nvSpPr>
          <p:spPr>
            <a:xfrm flipV="1">
              <a:off x="4050107" y="3108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7" name="Line"/>
            <p:cNvSpPr/>
            <p:nvPr/>
          </p:nvSpPr>
          <p:spPr>
            <a:xfrm flipH="1" flipV="1">
              <a:off x="4050107" y="3108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8" name="Line"/>
            <p:cNvSpPr/>
            <p:nvPr/>
          </p:nvSpPr>
          <p:spPr>
            <a:xfrm flipV="1">
              <a:off x="4177107" y="3235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09" name="Line"/>
            <p:cNvSpPr/>
            <p:nvPr/>
          </p:nvSpPr>
          <p:spPr>
            <a:xfrm flipH="1" flipV="1">
              <a:off x="4177107" y="3235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0" name="Line"/>
            <p:cNvSpPr/>
            <p:nvPr/>
          </p:nvSpPr>
          <p:spPr>
            <a:xfrm flipV="1">
              <a:off x="4304107" y="3362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1" name="Line"/>
            <p:cNvSpPr/>
            <p:nvPr/>
          </p:nvSpPr>
          <p:spPr>
            <a:xfrm flipH="1" flipV="1">
              <a:off x="4304107" y="3362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2" name="Line"/>
            <p:cNvSpPr/>
            <p:nvPr/>
          </p:nvSpPr>
          <p:spPr>
            <a:xfrm flipV="1">
              <a:off x="4431107" y="3489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3" name="Line"/>
            <p:cNvSpPr/>
            <p:nvPr/>
          </p:nvSpPr>
          <p:spPr>
            <a:xfrm flipH="1" flipV="1">
              <a:off x="4431107" y="3489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4" name="Line"/>
            <p:cNvSpPr/>
            <p:nvPr/>
          </p:nvSpPr>
          <p:spPr>
            <a:xfrm flipV="1">
              <a:off x="4558107" y="3616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5" name="Line"/>
            <p:cNvSpPr/>
            <p:nvPr/>
          </p:nvSpPr>
          <p:spPr>
            <a:xfrm flipH="1" flipV="1">
              <a:off x="4558107" y="3616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6" name="Line"/>
            <p:cNvSpPr/>
            <p:nvPr/>
          </p:nvSpPr>
          <p:spPr>
            <a:xfrm flipV="1">
              <a:off x="4685107" y="3743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7" name="Line"/>
            <p:cNvSpPr/>
            <p:nvPr/>
          </p:nvSpPr>
          <p:spPr>
            <a:xfrm flipH="1" flipV="1">
              <a:off x="4685107" y="3743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8" name="Line"/>
            <p:cNvSpPr/>
            <p:nvPr/>
          </p:nvSpPr>
          <p:spPr>
            <a:xfrm flipV="1">
              <a:off x="4812107" y="3870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19" name="Line"/>
            <p:cNvSpPr/>
            <p:nvPr/>
          </p:nvSpPr>
          <p:spPr>
            <a:xfrm flipH="1" flipV="1">
              <a:off x="4812107" y="3870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20" name="Line"/>
            <p:cNvSpPr/>
            <p:nvPr/>
          </p:nvSpPr>
          <p:spPr>
            <a:xfrm flipV="1">
              <a:off x="4939107" y="3997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721" name="Line"/>
            <p:cNvSpPr/>
            <p:nvPr/>
          </p:nvSpPr>
          <p:spPr>
            <a:xfrm flipH="1" flipV="1">
              <a:off x="4939107" y="3997900"/>
              <a:ext cx="93256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grpSp>
          <p:nvGrpSpPr>
            <p:cNvPr id="1233" name="Group"/>
            <p:cNvGrpSpPr/>
            <p:nvPr/>
          </p:nvGrpSpPr>
          <p:grpSpPr>
            <a:xfrm>
              <a:off x="5715" y="2741345"/>
              <a:ext cx="4313363" cy="4313364"/>
              <a:chOff x="0" y="0"/>
              <a:chExt cx="4313362" cy="4313362"/>
            </a:xfrm>
          </p:grpSpPr>
          <p:sp>
            <p:nvSpPr>
              <p:cNvPr id="722" name="Shape"/>
              <p:cNvSpPr/>
              <p:nvPr/>
            </p:nvSpPr>
            <p:spPr>
              <a:xfrm rot="18900000">
                <a:off x="660552" y="602802"/>
                <a:ext cx="2992259" cy="310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98" y="502"/>
                    </a:lnTo>
                    <a:lnTo>
                      <a:pt x="21600" y="21600"/>
                    </a:lnTo>
                    <a:lnTo>
                      <a:pt x="502" y="21098"/>
                    </a:lnTo>
                    <a:close/>
                  </a:path>
                </a:pathLst>
              </a:custGeom>
              <a:solidFill>
                <a:srgbClr val="F96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23" name="Line"/>
              <p:cNvSpPr/>
              <p:nvPr/>
            </p:nvSpPr>
            <p:spPr>
              <a:xfrm flipV="1">
                <a:off x="2206519" y="36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24" name="Line"/>
              <p:cNvSpPr/>
              <p:nvPr/>
            </p:nvSpPr>
            <p:spPr>
              <a:xfrm flipH="1" flipV="1">
                <a:off x="2206519" y="36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25" name="Line"/>
              <p:cNvSpPr/>
              <p:nvPr/>
            </p:nvSpPr>
            <p:spPr>
              <a:xfrm flipV="1">
                <a:off x="2333519" y="49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26" name="Line"/>
              <p:cNvSpPr/>
              <p:nvPr/>
            </p:nvSpPr>
            <p:spPr>
              <a:xfrm flipH="1" flipV="1">
                <a:off x="2333519" y="49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27" name="Line"/>
              <p:cNvSpPr/>
              <p:nvPr/>
            </p:nvSpPr>
            <p:spPr>
              <a:xfrm flipV="1">
                <a:off x="2460519" y="62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28" name="Line"/>
              <p:cNvSpPr/>
              <p:nvPr/>
            </p:nvSpPr>
            <p:spPr>
              <a:xfrm flipH="1" flipV="1">
                <a:off x="2460519" y="62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29" name="Line"/>
              <p:cNvSpPr/>
              <p:nvPr/>
            </p:nvSpPr>
            <p:spPr>
              <a:xfrm flipV="1">
                <a:off x="2587519" y="75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0" name="Line"/>
              <p:cNvSpPr/>
              <p:nvPr/>
            </p:nvSpPr>
            <p:spPr>
              <a:xfrm flipH="1" flipV="1">
                <a:off x="2587519" y="75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1" name="Line"/>
              <p:cNvSpPr/>
              <p:nvPr/>
            </p:nvSpPr>
            <p:spPr>
              <a:xfrm flipV="1">
                <a:off x="2714519" y="87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2" name="Line"/>
              <p:cNvSpPr/>
              <p:nvPr/>
            </p:nvSpPr>
            <p:spPr>
              <a:xfrm flipH="1" flipV="1">
                <a:off x="2714519" y="87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3" name="Line"/>
              <p:cNvSpPr/>
              <p:nvPr/>
            </p:nvSpPr>
            <p:spPr>
              <a:xfrm flipV="1">
                <a:off x="2841519" y="1004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4" name="Line"/>
              <p:cNvSpPr/>
              <p:nvPr/>
            </p:nvSpPr>
            <p:spPr>
              <a:xfrm flipH="1" flipV="1">
                <a:off x="2841519" y="1004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5" name="Line"/>
              <p:cNvSpPr/>
              <p:nvPr/>
            </p:nvSpPr>
            <p:spPr>
              <a:xfrm flipV="1">
                <a:off x="2968519" y="1131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6" name="Line"/>
              <p:cNvSpPr/>
              <p:nvPr/>
            </p:nvSpPr>
            <p:spPr>
              <a:xfrm flipH="1" flipV="1">
                <a:off x="2968519" y="1131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7" name="Line"/>
              <p:cNvSpPr/>
              <p:nvPr/>
            </p:nvSpPr>
            <p:spPr>
              <a:xfrm flipV="1">
                <a:off x="3095519" y="1258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8" name="Line"/>
              <p:cNvSpPr/>
              <p:nvPr/>
            </p:nvSpPr>
            <p:spPr>
              <a:xfrm flipH="1" flipV="1">
                <a:off x="3095519" y="1258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39" name="Line"/>
              <p:cNvSpPr/>
              <p:nvPr/>
            </p:nvSpPr>
            <p:spPr>
              <a:xfrm flipV="1">
                <a:off x="3222519" y="1385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0" name="Line"/>
              <p:cNvSpPr/>
              <p:nvPr/>
            </p:nvSpPr>
            <p:spPr>
              <a:xfrm flipH="1" flipV="1">
                <a:off x="3222519" y="1385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1" name="Line"/>
              <p:cNvSpPr/>
              <p:nvPr/>
            </p:nvSpPr>
            <p:spPr>
              <a:xfrm flipV="1">
                <a:off x="3349519" y="1512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2" name="Line"/>
              <p:cNvSpPr/>
              <p:nvPr/>
            </p:nvSpPr>
            <p:spPr>
              <a:xfrm flipH="1" flipV="1">
                <a:off x="3349519" y="1512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3" name="Line"/>
              <p:cNvSpPr/>
              <p:nvPr/>
            </p:nvSpPr>
            <p:spPr>
              <a:xfrm flipV="1">
                <a:off x="3476519" y="163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4" name="Line"/>
              <p:cNvSpPr/>
              <p:nvPr/>
            </p:nvSpPr>
            <p:spPr>
              <a:xfrm flipH="1" flipV="1">
                <a:off x="3476519" y="163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5" name="Line"/>
              <p:cNvSpPr/>
              <p:nvPr/>
            </p:nvSpPr>
            <p:spPr>
              <a:xfrm flipV="1">
                <a:off x="3603519" y="176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6" name="Line"/>
              <p:cNvSpPr/>
              <p:nvPr/>
            </p:nvSpPr>
            <p:spPr>
              <a:xfrm flipH="1" flipV="1">
                <a:off x="3603519" y="176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7" name="Line"/>
              <p:cNvSpPr/>
              <p:nvPr/>
            </p:nvSpPr>
            <p:spPr>
              <a:xfrm flipV="1">
                <a:off x="3730519" y="189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8" name="Line"/>
              <p:cNvSpPr/>
              <p:nvPr/>
            </p:nvSpPr>
            <p:spPr>
              <a:xfrm flipH="1" flipV="1">
                <a:off x="3730519" y="189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49" name="Line"/>
              <p:cNvSpPr/>
              <p:nvPr/>
            </p:nvSpPr>
            <p:spPr>
              <a:xfrm flipV="1">
                <a:off x="3857519" y="202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0" name="Line"/>
              <p:cNvSpPr/>
              <p:nvPr/>
            </p:nvSpPr>
            <p:spPr>
              <a:xfrm flipH="1" flipV="1">
                <a:off x="3857519" y="202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1" name="Line"/>
              <p:cNvSpPr/>
              <p:nvPr/>
            </p:nvSpPr>
            <p:spPr>
              <a:xfrm flipV="1">
                <a:off x="3984519" y="214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2" name="Line"/>
              <p:cNvSpPr/>
              <p:nvPr/>
            </p:nvSpPr>
            <p:spPr>
              <a:xfrm flipH="1" flipV="1">
                <a:off x="3984519" y="214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3" name="Line"/>
              <p:cNvSpPr/>
              <p:nvPr/>
            </p:nvSpPr>
            <p:spPr>
              <a:xfrm flipV="1">
                <a:off x="1959493" y="359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4" name="Line"/>
              <p:cNvSpPr/>
              <p:nvPr/>
            </p:nvSpPr>
            <p:spPr>
              <a:xfrm flipH="1" flipV="1">
                <a:off x="1959493" y="359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5" name="Line"/>
              <p:cNvSpPr/>
              <p:nvPr/>
            </p:nvSpPr>
            <p:spPr>
              <a:xfrm flipV="1">
                <a:off x="2086493" y="486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6" name="Line"/>
              <p:cNvSpPr/>
              <p:nvPr/>
            </p:nvSpPr>
            <p:spPr>
              <a:xfrm flipH="1" flipV="1">
                <a:off x="2086493" y="486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7" name="Line"/>
              <p:cNvSpPr/>
              <p:nvPr/>
            </p:nvSpPr>
            <p:spPr>
              <a:xfrm flipV="1">
                <a:off x="2213493" y="613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8" name="Line"/>
              <p:cNvSpPr/>
              <p:nvPr/>
            </p:nvSpPr>
            <p:spPr>
              <a:xfrm flipH="1" flipV="1">
                <a:off x="2213493" y="613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59" name="Line"/>
              <p:cNvSpPr/>
              <p:nvPr/>
            </p:nvSpPr>
            <p:spPr>
              <a:xfrm flipV="1">
                <a:off x="2340493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0" name="Line"/>
              <p:cNvSpPr/>
              <p:nvPr/>
            </p:nvSpPr>
            <p:spPr>
              <a:xfrm flipH="1" flipV="1">
                <a:off x="2340493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1" name="Line"/>
              <p:cNvSpPr/>
              <p:nvPr/>
            </p:nvSpPr>
            <p:spPr>
              <a:xfrm flipV="1">
                <a:off x="2467493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2" name="Line"/>
              <p:cNvSpPr/>
              <p:nvPr/>
            </p:nvSpPr>
            <p:spPr>
              <a:xfrm flipH="1" flipV="1">
                <a:off x="2467493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3" name="Line"/>
              <p:cNvSpPr/>
              <p:nvPr/>
            </p:nvSpPr>
            <p:spPr>
              <a:xfrm flipV="1">
                <a:off x="2594493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4" name="Line"/>
              <p:cNvSpPr/>
              <p:nvPr/>
            </p:nvSpPr>
            <p:spPr>
              <a:xfrm flipH="1" flipV="1">
                <a:off x="2594493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5" name="Line"/>
              <p:cNvSpPr/>
              <p:nvPr/>
            </p:nvSpPr>
            <p:spPr>
              <a:xfrm flipV="1">
                <a:off x="2721493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6" name="Line"/>
              <p:cNvSpPr/>
              <p:nvPr/>
            </p:nvSpPr>
            <p:spPr>
              <a:xfrm flipH="1" flipV="1">
                <a:off x="2721493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7" name="Line"/>
              <p:cNvSpPr/>
              <p:nvPr/>
            </p:nvSpPr>
            <p:spPr>
              <a:xfrm flipV="1">
                <a:off x="2848493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8" name="Line"/>
              <p:cNvSpPr/>
              <p:nvPr/>
            </p:nvSpPr>
            <p:spPr>
              <a:xfrm flipH="1" flipV="1">
                <a:off x="2848493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69" name="Line"/>
              <p:cNvSpPr/>
              <p:nvPr/>
            </p:nvSpPr>
            <p:spPr>
              <a:xfrm flipV="1">
                <a:off x="2975493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0" name="Line"/>
              <p:cNvSpPr/>
              <p:nvPr/>
            </p:nvSpPr>
            <p:spPr>
              <a:xfrm flipH="1" flipV="1">
                <a:off x="2975493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1" name="Line"/>
              <p:cNvSpPr/>
              <p:nvPr/>
            </p:nvSpPr>
            <p:spPr>
              <a:xfrm flipV="1">
                <a:off x="3102493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2" name="Line"/>
              <p:cNvSpPr/>
              <p:nvPr/>
            </p:nvSpPr>
            <p:spPr>
              <a:xfrm flipH="1" flipV="1">
                <a:off x="3102493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3" name="Line"/>
              <p:cNvSpPr/>
              <p:nvPr/>
            </p:nvSpPr>
            <p:spPr>
              <a:xfrm flipV="1">
                <a:off x="3229493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4" name="Line"/>
              <p:cNvSpPr/>
              <p:nvPr/>
            </p:nvSpPr>
            <p:spPr>
              <a:xfrm flipH="1" flipV="1">
                <a:off x="3229493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5" name="Line"/>
              <p:cNvSpPr/>
              <p:nvPr/>
            </p:nvSpPr>
            <p:spPr>
              <a:xfrm flipV="1">
                <a:off x="3356493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6" name="Line"/>
              <p:cNvSpPr/>
              <p:nvPr/>
            </p:nvSpPr>
            <p:spPr>
              <a:xfrm flipH="1" flipV="1">
                <a:off x="3356493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7" name="Line"/>
              <p:cNvSpPr/>
              <p:nvPr/>
            </p:nvSpPr>
            <p:spPr>
              <a:xfrm flipV="1">
                <a:off x="3483493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8" name="Line"/>
              <p:cNvSpPr/>
              <p:nvPr/>
            </p:nvSpPr>
            <p:spPr>
              <a:xfrm flipH="1" flipV="1">
                <a:off x="3483493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79" name="Line"/>
              <p:cNvSpPr/>
              <p:nvPr/>
            </p:nvSpPr>
            <p:spPr>
              <a:xfrm flipV="1">
                <a:off x="3610493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0" name="Line"/>
              <p:cNvSpPr/>
              <p:nvPr/>
            </p:nvSpPr>
            <p:spPr>
              <a:xfrm flipH="1" flipV="1">
                <a:off x="3610493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1" name="Line"/>
              <p:cNvSpPr/>
              <p:nvPr/>
            </p:nvSpPr>
            <p:spPr>
              <a:xfrm flipV="1">
                <a:off x="3737493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2" name="Line"/>
              <p:cNvSpPr/>
              <p:nvPr/>
            </p:nvSpPr>
            <p:spPr>
              <a:xfrm flipH="1" flipV="1">
                <a:off x="3737493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3" name="Line"/>
              <p:cNvSpPr/>
              <p:nvPr/>
            </p:nvSpPr>
            <p:spPr>
              <a:xfrm flipV="1">
                <a:off x="3864493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4" name="Line"/>
              <p:cNvSpPr/>
              <p:nvPr/>
            </p:nvSpPr>
            <p:spPr>
              <a:xfrm flipH="1" flipV="1">
                <a:off x="3864493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5" name="Line"/>
              <p:cNvSpPr/>
              <p:nvPr/>
            </p:nvSpPr>
            <p:spPr>
              <a:xfrm flipV="1">
                <a:off x="1822032" y="50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6" name="Line"/>
              <p:cNvSpPr/>
              <p:nvPr/>
            </p:nvSpPr>
            <p:spPr>
              <a:xfrm flipH="1" flipV="1">
                <a:off x="1822032" y="50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7" name="Line"/>
              <p:cNvSpPr/>
              <p:nvPr/>
            </p:nvSpPr>
            <p:spPr>
              <a:xfrm flipV="1">
                <a:off x="1949032" y="62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8" name="Line"/>
              <p:cNvSpPr/>
              <p:nvPr/>
            </p:nvSpPr>
            <p:spPr>
              <a:xfrm flipH="1" flipV="1">
                <a:off x="1949032" y="62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89" name="Line"/>
              <p:cNvSpPr/>
              <p:nvPr/>
            </p:nvSpPr>
            <p:spPr>
              <a:xfrm flipV="1">
                <a:off x="2076032" y="75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0" name="Line"/>
              <p:cNvSpPr/>
              <p:nvPr/>
            </p:nvSpPr>
            <p:spPr>
              <a:xfrm flipH="1" flipV="1">
                <a:off x="2076032" y="75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1" name="Line"/>
              <p:cNvSpPr/>
              <p:nvPr/>
            </p:nvSpPr>
            <p:spPr>
              <a:xfrm flipV="1">
                <a:off x="2203032" y="88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2" name="Line"/>
              <p:cNvSpPr/>
              <p:nvPr/>
            </p:nvSpPr>
            <p:spPr>
              <a:xfrm flipH="1" flipV="1">
                <a:off x="2203032" y="88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3" name="Line"/>
              <p:cNvSpPr/>
              <p:nvPr/>
            </p:nvSpPr>
            <p:spPr>
              <a:xfrm flipV="1">
                <a:off x="2330032" y="100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4" name="Line"/>
              <p:cNvSpPr/>
              <p:nvPr/>
            </p:nvSpPr>
            <p:spPr>
              <a:xfrm flipH="1" flipV="1">
                <a:off x="2330032" y="100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5" name="Line"/>
              <p:cNvSpPr/>
              <p:nvPr/>
            </p:nvSpPr>
            <p:spPr>
              <a:xfrm flipV="1">
                <a:off x="2457032" y="113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6" name="Line"/>
              <p:cNvSpPr/>
              <p:nvPr/>
            </p:nvSpPr>
            <p:spPr>
              <a:xfrm flipH="1" flipV="1">
                <a:off x="2457032" y="113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7" name="Line"/>
              <p:cNvSpPr/>
              <p:nvPr/>
            </p:nvSpPr>
            <p:spPr>
              <a:xfrm flipV="1">
                <a:off x="2584032" y="1263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8" name="Line"/>
              <p:cNvSpPr/>
              <p:nvPr/>
            </p:nvSpPr>
            <p:spPr>
              <a:xfrm flipH="1" flipV="1">
                <a:off x="2584032" y="1263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799" name="Line"/>
              <p:cNvSpPr/>
              <p:nvPr/>
            </p:nvSpPr>
            <p:spPr>
              <a:xfrm flipV="1">
                <a:off x="2711032" y="1390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0" name="Line"/>
              <p:cNvSpPr/>
              <p:nvPr/>
            </p:nvSpPr>
            <p:spPr>
              <a:xfrm flipH="1" flipV="1">
                <a:off x="2711032" y="1390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1" name="Line"/>
              <p:cNvSpPr/>
              <p:nvPr/>
            </p:nvSpPr>
            <p:spPr>
              <a:xfrm flipV="1">
                <a:off x="2838032" y="1517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2" name="Line"/>
              <p:cNvSpPr/>
              <p:nvPr/>
            </p:nvSpPr>
            <p:spPr>
              <a:xfrm flipH="1" flipV="1">
                <a:off x="2838032" y="1517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3" name="Line"/>
              <p:cNvSpPr/>
              <p:nvPr/>
            </p:nvSpPr>
            <p:spPr>
              <a:xfrm flipV="1">
                <a:off x="2965032" y="1644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4" name="Line"/>
              <p:cNvSpPr/>
              <p:nvPr/>
            </p:nvSpPr>
            <p:spPr>
              <a:xfrm flipH="1" flipV="1">
                <a:off x="2965032" y="1644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5" name="Line"/>
              <p:cNvSpPr/>
              <p:nvPr/>
            </p:nvSpPr>
            <p:spPr>
              <a:xfrm flipV="1">
                <a:off x="3092032" y="177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6" name="Line"/>
              <p:cNvSpPr/>
              <p:nvPr/>
            </p:nvSpPr>
            <p:spPr>
              <a:xfrm flipH="1" flipV="1">
                <a:off x="3092032" y="177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7" name="Line"/>
              <p:cNvSpPr/>
              <p:nvPr/>
            </p:nvSpPr>
            <p:spPr>
              <a:xfrm flipV="1">
                <a:off x="3219032" y="189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8" name="Line"/>
              <p:cNvSpPr/>
              <p:nvPr/>
            </p:nvSpPr>
            <p:spPr>
              <a:xfrm flipH="1" flipV="1">
                <a:off x="3219032" y="189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09" name="Line"/>
              <p:cNvSpPr/>
              <p:nvPr/>
            </p:nvSpPr>
            <p:spPr>
              <a:xfrm flipV="1">
                <a:off x="3346032" y="202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0" name="Line"/>
              <p:cNvSpPr/>
              <p:nvPr/>
            </p:nvSpPr>
            <p:spPr>
              <a:xfrm flipH="1" flipV="1">
                <a:off x="3346032" y="202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1" name="Line"/>
              <p:cNvSpPr/>
              <p:nvPr/>
            </p:nvSpPr>
            <p:spPr>
              <a:xfrm flipV="1">
                <a:off x="3473032" y="215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2" name="Line"/>
              <p:cNvSpPr/>
              <p:nvPr/>
            </p:nvSpPr>
            <p:spPr>
              <a:xfrm flipH="1" flipV="1">
                <a:off x="3473032" y="215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3" name="Line"/>
              <p:cNvSpPr/>
              <p:nvPr/>
            </p:nvSpPr>
            <p:spPr>
              <a:xfrm flipV="1">
                <a:off x="3600032" y="227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4" name="Line"/>
              <p:cNvSpPr/>
              <p:nvPr/>
            </p:nvSpPr>
            <p:spPr>
              <a:xfrm flipH="1" flipV="1">
                <a:off x="3600032" y="227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5" name="Line"/>
              <p:cNvSpPr/>
              <p:nvPr/>
            </p:nvSpPr>
            <p:spPr>
              <a:xfrm flipV="1">
                <a:off x="3727032" y="240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6" name="Line"/>
              <p:cNvSpPr/>
              <p:nvPr/>
            </p:nvSpPr>
            <p:spPr>
              <a:xfrm flipH="1" flipV="1">
                <a:off x="3727032" y="240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7" name="Line"/>
              <p:cNvSpPr/>
              <p:nvPr/>
            </p:nvSpPr>
            <p:spPr>
              <a:xfrm flipV="1">
                <a:off x="1702006" y="61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8" name="Line"/>
              <p:cNvSpPr/>
              <p:nvPr/>
            </p:nvSpPr>
            <p:spPr>
              <a:xfrm flipH="1" flipV="1">
                <a:off x="1702006" y="61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19" name="Line"/>
              <p:cNvSpPr/>
              <p:nvPr/>
            </p:nvSpPr>
            <p:spPr>
              <a:xfrm flipV="1">
                <a:off x="1829006" y="74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0" name="Line"/>
              <p:cNvSpPr/>
              <p:nvPr/>
            </p:nvSpPr>
            <p:spPr>
              <a:xfrm flipH="1" flipV="1">
                <a:off x="1829006" y="74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1" name="Line"/>
              <p:cNvSpPr/>
              <p:nvPr/>
            </p:nvSpPr>
            <p:spPr>
              <a:xfrm flipV="1">
                <a:off x="1956006" y="87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2" name="Line"/>
              <p:cNvSpPr/>
              <p:nvPr/>
            </p:nvSpPr>
            <p:spPr>
              <a:xfrm flipH="1" flipV="1">
                <a:off x="1956006" y="87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3" name="Line"/>
              <p:cNvSpPr/>
              <p:nvPr/>
            </p:nvSpPr>
            <p:spPr>
              <a:xfrm flipV="1">
                <a:off x="2083006" y="99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4" name="Line"/>
              <p:cNvSpPr/>
              <p:nvPr/>
            </p:nvSpPr>
            <p:spPr>
              <a:xfrm flipH="1" flipV="1">
                <a:off x="2083006" y="99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5" name="Line"/>
              <p:cNvSpPr/>
              <p:nvPr/>
            </p:nvSpPr>
            <p:spPr>
              <a:xfrm flipV="1">
                <a:off x="2210006" y="112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6" name="Line"/>
              <p:cNvSpPr/>
              <p:nvPr/>
            </p:nvSpPr>
            <p:spPr>
              <a:xfrm flipH="1" flipV="1">
                <a:off x="2210006" y="112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7" name="Line"/>
              <p:cNvSpPr/>
              <p:nvPr/>
            </p:nvSpPr>
            <p:spPr>
              <a:xfrm flipV="1">
                <a:off x="2337006" y="125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8" name="Line"/>
              <p:cNvSpPr/>
              <p:nvPr/>
            </p:nvSpPr>
            <p:spPr>
              <a:xfrm flipH="1" flipV="1">
                <a:off x="2337006" y="125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29" name="Line"/>
              <p:cNvSpPr/>
              <p:nvPr/>
            </p:nvSpPr>
            <p:spPr>
              <a:xfrm flipV="1">
                <a:off x="2464006" y="1380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0" name="Line"/>
              <p:cNvSpPr/>
              <p:nvPr/>
            </p:nvSpPr>
            <p:spPr>
              <a:xfrm flipH="1" flipV="1">
                <a:off x="2464006" y="1380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1" name="Line"/>
              <p:cNvSpPr/>
              <p:nvPr/>
            </p:nvSpPr>
            <p:spPr>
              <a:xfrm flipV="1">
                <a:off x="2591006" y="1507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2" name="Line"/>
              <p:cNvSpPr/>
              <p:nvPr/>
            </p:nvSpPr>
            <p:spPr>
              <a:xfrm flipH="1" flipV="1">
                <a:off x="2591006" y="1507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3" name="Line"/>
              <p:cNvSpPr/>
              <p:nvPr/>
            </p:nvSpPr>
            <p:spPr>
              <a:xfrm flipV="1">
                <a:off x="2718006" y="1634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4" name="Line"/>
              <p:cNvSpPr/>
              <p:nvPr/>
            </p:nvSpPr>
            <p:spPr>
              <a:xfrm flipH="1" flipV="1">
                <a:off x="2718006" y="1634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5" name="Line"/>
              <p:cNvSpPr/>
              <p:nvPr/>
            </p:nvSpPr>
            <p:spPr>
              <a:xfrm flipV="1">
                <a:off x="2845006" y="1761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6" name="Line"/>
              <p:cNvSpPr/>
              <p:nvPr/>
            </p:nvSpPr>
            <p:spPr>
              <a:xfrm flipH="1" flipV="1">
                <a:off x="2845006" y="1761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7" name="Line"/>
              <p:cNvSpPr/>
              <p:nvPr/>
            </p:nvSpPr>
            <p:spPr>
              <a:xfrm flipV="1">
                <a:off x="2972006" y="188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8" name="Line"/>
              <p:cNvSpPr/>
              <p:nvPr/>
            </p:nvSpPr>
            <p:spPr>
              <a:xfrm flipH="1" flipV="1">
                <a:off x="2972006" y="188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39" name="Line"/>
              <p:cNvSpPr/>
              <p:nvPr/>
            </p:nvSpPr>
            <p:spPr>
              <a:xfrm flipV="1">
                <a:off x="3099006" y="201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0" name="Line"/>
              <p:cNvSpPr/>
              <p:nvPr/>
            </p:nvSpPr>
            <p:spPr>
              <a:xfrm flipH="1" flipV="1">
                <a:off x="3099006" y="201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1" name="Line"/>
              <p:cNvSpPr/>
              <p:nvPr/>
            </p:nvSpPr>
            <p:spPr>
              <a:xfrm flipV="1">
                <a:off x="3226006" y="214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2" name="Line"/>
              <p:cNvSpPr/>
              <p:nvPr/>
            </p:nvSpPr>
            <p:spPr>
              <a:xfrm flipH="1" flipV="1">
                <a:off x="3226006" y="214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3" name="Line"/>
              <p:cNvSpPr/>
              <p:nvPr/>
            </p:nvSpPr>
            <p:spPr>
              <a:xfrm flipV="1">
                <a:off x="3353006" y="226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4" name="Line"/>
              <p:cNvSpPr/>
              <p:nvPr/>
            </p:nvSpPr>
            <p:spPr>
              <a:xfrm flipH="1" flipV="1">
                <a:off x="3353006" y="226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5" name="Line"/>
              <p:cNvSpPr/>
              <p:nvPr/>
            </p:nvSpPr>
            <p:spPr>
              <a:xfrm flipV="1">
                <a:off x="3480006" y="239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6" name="Line"/>
              <p:cNvSpPr/>
              <p:nvPr/>
            </p:nvSpPr>
            <p:spPr>
              <a:xfrm flipH="1" flipV="1">
                <a:off x="3480006" y="239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7" name="Line"/>
              <p:cNvSpPr/>
              <p:nvPr/>
            </p:nvSpPr>
            <p:spPr>
              <a:xfrm flipV="1">
                <a:off x="3607006" y="252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8" name="Line"/>
              <p:cNvSpPr/>
              <p:nvPr/>
            </p:nvSpPr>
            <p:spPr>
              <a:xfrm flipH="1" flipV="1">
                <a:off x="3607006" y="252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49" name="Line"/>
              <p:cNvSpPr/>
              <p:nvPr/>
            </p:nvSpPr>
            <p:spPr>
              <a:xfrm flipV="1">
                <a:off x="1583817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0" name="Line"/>
              <p:cNvSpPr/>
              <p:nvPr/>
            </p:nvSpPr>
            <p:spPr>
              <a:xfrm flipH="1" flipV="1">
                <a:off x="1583817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1" name="Line"/>
              <p:cNvSpPr/>
              <p:nvPr/>
            </p:nvSpPr>
            <p:spPr>
              <a:xfrm flipV="1">
                <a:off x="1710817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2" name="Line"/>
              <p:cNvSpPr/>
              <p:nvPr/>
            </p:nvSpPr>
            <p:spPr>
              <a:xfrm flipH="1" flipV="1">
                <a:off x="1710817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3" name="Line"/>
              <p:cNvSpPr/>
              <p:nvPr/>
            </p:nvSpPr>
            <p:spPr>
              <a:xfrm flipV="1">
                <a:off x="1837817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4" name="Line"/>
              <p:cNvSpPr/>
              <p:nvPr/>
            </p:nvSpPr>
            <p:spPr>
              <a:xfrm flipH="1" flipV="1">
                <a:off x="1837817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5" name="Line"/>
              <p:cNvSpPr/>
              <p:nvPr/>
            </p:nvSpPr>
            <p:spPr>
              <a:xfrm flipV="1">
                <a:off x="1964817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6" name="Line"/>
              <p:cNvSpPr/>
              <p:nvPr/>
            </p:nvSpPr>
            <p:spPr>
              <a:xfrm flipH="1" flipV="1">
                <a:off x="1964817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7" name="Line"/>
              <p:cNvSpPr/>
              <p:nvPr/>
            </p:nvSpPr>
            <p:spPr>
              <a:xfrm flipV="1">
                <a:off x="2091817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8" name="Line"/>
              <p:cNvSpPr/>
              <p:nvPr/>
            </p:nvSpPr>
            <p:spPr>
              <a:xfrm flipH="1" flipV="1">
                <a:off x="2091817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59" name="Line"/>
              <p:cNvSpPr/>
              <p:nvPr/>
            </p:nvSpPr>
            <p:spPr>
              <a:xfrm flipV="1">
                <a:off x="2218817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0" name="Line"/>
              <p:cNvSpPr/>
              <p:nvPr/>
            </p:nvSpPr>
            <p:spPr>
              <a:xfrm flipH="1" flipV="1">
                <a:off x="2218817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1" name="Line"/>
              <p:cNvSpPr/>
              <p:nvPr/>
            </p:nvSpPr>
            <p:spPr>
              <a:xfrm flipV="1">
                <a:off x="2345817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2" name="Line"/>
              <p:cNvSpPr/>
              <p:nvPr/>
            </p:nvSpPr>
            <p:spPr>
              <a:xfrm flipH="1" flipV="1">
                <a:off x="2345817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3" name="Line"/>
              <p:cNvSpPr/>
              <p:nvPr/>
            </p:nvSpPr>
            <p:spPr>
              <a:xfrm flipV="1">
                <a:off x="2472817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4" name="Line"/>
              <p:cNvSpPr/>
              <p:nvPr/>
            </p:nvSpPr>
            <p:spPr>
              <a:xfrm flipH="1" flipV="1">
                <a:off x="2472817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5" name="Line"/>
              <p:cNvSpPr/>
              <p:nvPr/>
            </p:nvSpPr>
            <p:spPr>
              <a:xfrm flipV="1">
                <a:off x="2599817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6" name="Line"/>
              <p:cNvSpPr/>
              <p:nvPr/>
            </p:nvSpPr>
            <p:spPr>
              <a:xfrm flipH="1" flipV="1">
                <a:off x="2599817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7" name="Line"/>
              <p:cNvSpPr/>
              <p:nvPr/>
            </p:nvSpPr>
            <p:spPr>
              <a:xfrm flipV="1">
                <a:off x="2726817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8" name="Line"/>
              <p:cNvSpPr/>
              <p:nvPr/>
            </p:nvSpPr>
            <p:spPr>
              <a:xfrm flipH="1" flipV="1">
                <a:off x="2726817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69" name="Line"/>
              <p:cNvSpPr/>
              <p:nvPr/>
            </p:nvSpPr>
            <p:spPr>
              <a:xfrm flipV="1">
                <a:off x="2853817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0" name="Line"/>
              <p:cNvSpPr/>
              <p:nvPr/>
            </p:nvSpPr>
            <p:spPr>
              <a:xfrm flipH="1" flipV="1">
                <a:off x="2853817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1" name="Line"/>
              <p:cNvSpPr/>
              <p:nvPr/>
            </p:nvSpPr>
            <p:spPr>
              <a:xfrm flipV="1">
                <a:off x="2980817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2" name="Line"/>
              <p:cNvSpPr/>
              <p:nvPr/>
            </p:nvSpPr>
            <p:spPr>
              <a:xfrm flipH="1" flipV="1">
                <a:off x="2980817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3" name="Line"/>
              <p:cNvSpPr/>
              <p:nvPr/>
            </p:nvSpPr>
            <p:spPr>
              <a:xfrm flipV="1">
                <a:off x="3107817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4" name="Line"/>
              <p:cNvSpPr/>
              <p:nvPr/>
            </p:nvSpPr>
            <p:spPr>
              <a:xfrm flipH="1" flipV="1">
                <a:off x="3107817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5" name="Line"/>
              <p:cNvSpPr/>
              <p:nvPr/>
            </p:nvSpPr>
            <p:spPr>
              <a:xfrm flipV="1">
                <a:off x="3234817" y="2391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6" name="Line"/>
              <p:cNvSpPr/>
              <p:nvPr/>
            </p:nvSpPr>
            <p:spPr>
              <a:xfrm flipH="1" flipV="1">
                <a:off x="3234817" y="2391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7" name="Line"/>
              <p:cNvSpPr/>
              <p:nvPr/>
            </p:nvSpPr>
            <p:spPr>
              <a:xfrm flipV="1">
                <a:off x="3361817" y="2518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8" name="Line"/>
              <p:cNvSpPr/>
              <p:nvPr/>
            </p:nvSpPr>
            <p:spPr>
              <a:xfrm flipH="1" flipV="1">
                <a:off x="3361817" y="2518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79" name="Line"/>
              <p:cNvSpPr/>
              <p:nvPr/>
            </p:nvSpPr>
            <p:spPr>
              <a:xfrm flipV="1">
                <a:off x="3488817" y="2645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0" name="Line"/>
              <p:cNvSpPr/>
              <p:nvPr/>
            </p:nvSpPr>
            <p:spPr>
              <a:xfrm flipH="1" flipV="1">
                <a:off x="3488817" y="2645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1" name="Line"/>
              <p:cNvSpPr/>
              <p:nvPr/>
            </p:nvSpPr>
            <p:spPr>
              <a:xfrm flipV="1">
                <a:off x="1463791" y="85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2" name="Line"/>
              <p:cNvSpPr/>
              <p:nvPr/>
            </p:nvSpPr>
            <p:spPr>
              <a:xfrm flipH="1" flipV="1">
                <a:off x="1463791" y="85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3" name="Line"/>
              <p:cNvSpPr/>
              <p:nvPr/>
            </p:nvSpPr>
            <p:spPr>
              <a:xfrm flipV="1">
                <a:off x="1590791" y="98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4" name="Line"/>
              <p:cNvSpPr/>
              <p:nvPr/>
            </p:nvSpPr>
            <p:spPr>
              <a:xfrm flipH="1" flipV="1">
                <a:off x="1590791" y="98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5" name="Line"/>
              <p:cNvSpPr/>
              <p:nvPr/>
            </p:nvSpPr>
            <p:spPr>
              <a:xfrm flipV="1">
                <a:off x="1717791" y="111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6" name="Line"/>
              <p:cNvSpPr/>
              <p:nvPr/>
            </p:nvSpPr>
            <p:spPr>
              <a:xfrm flipH="1" flipV="1">
                <a:off x="1717791" y="111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7" name="Line"/>
              <p:cNvSpPr/>
              <p:nvPr/>
            </p:nvSpPr>
            <p:spPr>
              <a:xfrm flipV="1">
                <a:off x="1844791" y="123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8" name="Line"/>
              <p:cNvSpPr/>
              <p:nvPr/>
            </p:nvSpPr>
            <p:spPr>
              <a:xfrm flipH="1" flipV="1">
                <a:off x="1844791" y="123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89" name="Line"/>
              <p:cNvSpPr/>
              <p:nvPr/>
            </p:nvSpPr>
            <p:spPr>
              <a:xfrm flipV="1">
                <a:off x="1971791" y="136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0" name="Line"/>
              <p:cNvSpPr/>
              <p:nvPr/>
            </p:nvSpPr>
            <p:spPr>
              <a:xfrm flipH="1" flipV="1">
                <a:off x="1971791" y="136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1" name="Line"/>
              <p:cNvSpPr/>
              <p:nvPr/>
            </p:nvSpPr>
            <p:spPr>
              <a:xfrm flipV="1">
                <a:off x="2098791" y="149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2" name="Line"/>
              <p:cNvSpPr/>
              <p:nvPr/>
            </p:nvSpPr>
            <p:spPr>
              <a:xfrm flipH="1" flipV="1">
                <a:off x="2098791" y="149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3" name="Line"/>
              <p:cNvSpPr/>
              <p:nvPr/>
            </p:nvSpPr>
            <p:spPr>
              <a:xfrm flipV="1">
                <a:off x="2225791" y="1619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4" name="Line"/>
              <p:cNvSpPr/>
              <p:nvPr/>
            </p:nvSpPr>
            <p:spPr>
              <a:xfrm flipH="1" flipV="1">
                <a:off x="2225791" y="1619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5" name="Line"/>
              <p:cNvSpPr/>
              <p:nvPr/>
            </p:nvSpPr>
            <p:spPr>
              <a:xfrm flipV="1">
                <a:off x="2352791" y="1746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6" name="Line"/>
              <p:cNvSpPr/>
              <p:nvPr/>
            </p:nvSpPr>
            <p:spPr>
              <a:xfrm flipH="1" flipV="1">
                <a:off x="2352791" y="1746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7" name="Line"/>
              <p:cNvSpPr/>
              <p:nvPr/>
            </p:nvSpPr>
            <p:spPr>
              <a:xfrm flipV="1">
                <a:off x="2479791" y="1873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8" name="Line"/>
              <p:cNvSpPr/>
              <p:nvPr/>
            </p:nvSpPr>
            <p:spPr>
              <a:xfrm flipH="1" flipV="1">
                <a:off x="2479791" y="1873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899" name="Line"/>
              <p:cNvSpPr/>
              <p:nvPr/>
            </p:nvSpPr>
            <p:spPr>
              <a:xfrm flipV="1">
                <a:off x="2606791" y="2000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0" name="Line"/>
              <p:cNvSpPr/>
              <p:nvPr/>
            </p:nvSpPr>
            <p:spPr>
              <a:xfrm flipH="1" flipV="1">
                <a:off x="2606791" y="2000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1" name="Line"/>
              <p:cNvSpPr/>
              <p:nvPr/>
            </p:nvSpPr>
            <p:spPr>
              <a:xfrm flipV="1">
                <a:off x="2733791" y="212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2" name="Line"/>
              <p:cNvSpPr/>
              <p:nvPr/>
            </p:nvSpPr>
            <p:spPr>
              <a:xfrm flipH="1" flipV="1">
                <a:off x="2733791" y="212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3" name="Line"/>
              <p:cNvSpPr/>
              <p:nvPr/>
            </p:nvSpPr>
            <p:spPr>
              <a:xfrm flipV="1">
                <a:off x="2860791" y="225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4" name="Line"/>
              <p:cNvSpPr/>
              <p:nvPr/>
            </p:nvSpPr>
            <p:spPr>
              <a:xfrm flipH="1" flipV="1">
                <a:off x="2860791" y="225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5" name="Line"/>
              <p:cNvSpPr/>
              <p:nvPr/>
            </p:nvSpPr>
            <p:spPr>
              <a:xfrm flipV="1">
                <a:off x="2987791" y="238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6" name="Line"/>
              <p:cNvSpPr/>
              <p:nvPr/>
            </p:nvSpPr>
            <p:spPr>
              <a:xfrm flipH="1" flipV="1">
                <a:off x="2987791" y="238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7" name="Line"/>
              <p:cNvSpPr/>
              <p:nvPr/>
            </p:nvSpPr>
            <p:spPr>
              <a:xfrm flipV="1">
                <a:off x="3114791" y="250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8" name="Line"/>
              <p:cNvSpPr/>
              <p:nvPr/>
            </p:nvSpPr>
            <p:spPr>
              <a:xfrm flipH="1" flipV="1">
                <a:off x="3114791" y="250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09" name="Line"/>
              <p:cNvSpPr/>
              <p:nvPr/>
            </p:nvSpPr>
            <p:spPr>
              <a:xfrm flipV="1">
                <a:off x="3241791" y="263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0" name="Line"/>
              <p:cNvSpPr/>
              <p:nvPr/>
            </p:nvSpPr>
            <p:spPr>
              <a:xfrm flipH="1" flipV="1">
                <a:off x="3241791" y="263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1" name="Line"/>
              <p:cNvSpPr/>
              <p:nvPr/>
            </p:nvSpPr>
            <p:spPr>
              <a:xfrm flipV="1">
                <a:off x="3368791" y="276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2" name="Line"/>
              <p:cNvSpPr/>
              <p:nvPr/>
            </p:nvSpPr>
            <p:spPr>
              <a:xfrm flipH="1" flipV="1">
                <a:off x="3368791" y="276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3" name="Line"/>
              <p:cNvSpPr/>
              <p:nvPr/>
            </p:nvSpPr>
            <p:spPr>
              <a:xfrm flipV="1">
                <a:off x="1346404" y="98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4" name="Line"/>
              <p:cNvSpPr/>
              <p:nvPr/>
            </p:nvSpPr>
            <p:spPr>
              <a:xfrm flipH="1" flipV="1">
                <a:off x="1346404" y="98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5" name="Line"/>
              <p:cNvSpPr/>
              <p:nvPr/>
            </p:nvSpPr>
            <p:spPr>
              <a:xfrm flipV="1">
                <a:off x="1473404" y="111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6" name="Line"/>
              <p:cNvSpPr/>
              <p:nvPr/>
            </p:nvSpPr>
            <p:spPr>
              <a:xfrm flipH="1" flipV="1">
                <a:off x="1473404" y="111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7" name="Line"/>
              <p:cNvSpPr/>
              <p:nvPr/>
            </p:nvSpPr>
            <p:spPr>
              <a:xfrm flipV="1">
                <a:off x="1600404" y="123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8" name="Line"/>
              <p:cNvSpPr/>
              <p:nvPr/>
            </p:nvSpPr>
            <p:spPr>
              <a:xfrm flipH="1" flipV="1">
                <a:off x="1600404" y="123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19" name="Line"/>
              <p:cNvSpPr/>
              <p:nvPr/>
            </p:nvSpPr>
            <p:spPr>
              <a:xfrm flipV="1">
                <a:off x="1727404" y="136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0" name="Line"/>
              <p:cNvSpPr/>
              <p:nvPr/>
            </p:nvSpPr>
            <p:spPr>
              <a:xfrm flipH="1" flipV="1">
                <a:off x="1727404" y="136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1" name="Line"/>
              <p:cNvSpPr/>
              <p:nvPr/>
            </p:nvSpPr>
            <p:spPr>
              <a:xfrm flipV="1">
                <a:off x="1854404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2" name="Line"/>
              <p:cNvSpPr/>
              <p:nvPr/>
            </p:nvSpPr>
            <p:spPr>
              <a:xfrm flipH="1" flipV="1">
                <a:off x="1854404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3" name="Line"/>
              <p:cNvSpPr/>
              <p:nvPr/>
            </p:nvSpPr>
            <p:spPr>
              <a:xfrm flipV="1">
                <a:off x="1981404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4" name="Line"/>
              <p:cNvSpPr/>
              <p:nvPr/>
            </p:nvSpPr>
            <p:spPr>
              <a:xfrm flipH="1" flipV="1">
                <a:off x="1981404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5" name="Line"/>
              <p:cNvSpPr/>
              <p:nvPr/>
            </p:nvSpPr>
            <p:spPr>
              <a:xfrm flipV="1">
                <a:off x="2108404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6" name="Line"/>
              <p:cNvSpPr/>
              <p:nvPr/>
            </p:nvSpPr>
            <p:spPr>
              <a:xfrm flipH="1" flipV="1">
                <a:off x="2108404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7" name="Line"/>
              <p:cNvSpPr/>
              <p:nvPr/>
            </p:nvSpPr>
            <p:spPr>
              <a:xfrm flipV="1">
                <a:off x="2235404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8" name="Line"/>
              <p:cNvSpPr/>
              <p:nvPr/>
            </p:nvSpPr>
            <p:spPr>
              <a:xfrm flipH="1" flipV="1">
                <a:off x="2235404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29" name="Line"/>
              <p:cNvSpPr/>
              <p:nvPr/>
            </p:nvSpPr>
            <p:spPr>
              <a:xfrm flipV="1">
                <a:off x="2362404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0" name="Line"/>
              <p:cNvSpPr/>
              <p:nvPr/>
            </p:nvSpPr>
            <p:spPr>
              <a:xfrm flipH="1" flipV="1">
                <a:off x="2362404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1" name="Line"/>
              <p:cNvSpPr/>
              <p:nvPr/>
            </p:nvSpPr>
            <p:spPr>
              <a:xfrm flipV="1">
                <a:off x="2489404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2" name="Line"/>
              <p:cNvSpPr/>
              <p:nvPr/>
            </p:nvSpPr>
            <p:spPr>
              <a:xfrm flipH="1" flipV="1">
                <a:off x="2489404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3" name="Line"/>
              <p:cNvSpPr/>
              <p:nvPr/>
            </p:nvSpPr>
            <p:spPr>
              <a:xfrm flipV="1">
                <a:off x="2616404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4" name="Line"/>
              <p:cNvSpPr/>
              <p:nvPr/>
            </p:nvSpPr>
            <p:spPr>
              <a:xfrm flipH="1" flipV="1">
                <a:off x="2616404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5" name="Line"/>
              <p:cNvSpPr/>
              <p:nvPr/>
            </p:nvSpPr>
            <p:spPr>
              <a:xfrm flipV="1">
                <a:off x="2743404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6" name="Line"/>
              <p:cNvSpPr/>
              <p:nvPr/>
            </p:nvSpPr>
            <p:spPr>
              <a:xfrm flipH="1" flipV="1">
                <a:off x="2743404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7" name="Line"/>
              <p:cNvSpPr/>
              <p:nvPr/>
            </p:nvSpPr>
            <p:spPr>
              <a:xfrm flipV="1">
                <a:off x="2870404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8" name="Line"/>
              <p:cNvSpPr/>
              <p:nvPr/>
            </p:nvSpPr>
            <p:spPr>
              <a:xfrm flipH="1" flipV="1">
                <a:off x="2870404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39" name="Line"/>
              <p:cNvSpPr/>
              <p:nvPr/>
            </p:nvSpPr>
            <p:spPr>
              <a:xfrm flipV="1">
                <a:off x="2997404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0" name="Line"/>
              <p:cNvSpPr/>
              <p:nvPr/>
            </p:nvSpPr>
            <p:spPr>
              <a:xfrm flipH="1" flipV="1">
                <a:off x="2997404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1" name="Line"/>
              <p:cNvSpPr/>
              <p:nvPr/>
            </p:nvSpPr>
            <p:spPr>
              <a:xfrm flipV="1">
                <a:off x="3124404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2" name="Line"/>
              <p:cNvSpPr/>
              <p:nvPr/>
            </p:nvSpPr>
            <p:spPr>
              <a:xfrm flipH="1" flipV="1">
                <a:off x="3124404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3" name="Line"/>
              <p:cNvSpPr/>
              <p:nvPr/>
            </p:nvSpPr>
            <p:spPr>
              <a:xfrm flipV="1">
                <a:off x="3251404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4" name="Line"/>
              <p:cNvSpPr/>
              <p:nvPr/>
            </p:nvSpPr>
            <p:spPr>
              <a:xfrm flipH="1" flipV="1">
                <a:off x="3251404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5" name="Line"/>
              <p:cNvSpPr/>
              <p:nvPr/>
            </p:nvSpPr>
            <p:spPr>
              <a:xfrm flipV="1">
                <a:off x="1226378" y="1100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6" name="Line"/>
              <p:cNvSpPr/>
              <p:nvPr/>
            </p:nvSpPr>
            <p:spPr>
              <a:xfrm flipH="1" flipV="1">
                <a:off x="1226378" y="1100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7" name="Line"/>
              <p:cNvSpPr/>
              <p:nvPr/>
            </p:nvSpPr>
            <p:spPr>
              <a:xfrm flipV="1">
                <a:off x="1353378" y="1227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8" name="Line"/>
              <p:cNvSpPr/>
              <p:nvPr/>
            </p:nvSpPr>
            <p:spPr>
              <a:xfrm flipH="1" flipV="1">
                <a:off x="1353378" y="1227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49" name="Line"/>
              <p:cNvSpPr/>
              <p:nvPr/>
            </p:nvSpPr>
            <p:spPr>
              <a:xfrm flipV="1">
                <a:off x="1480378" y="1354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0" name="Line"/>
              <p:cNvSpPr/>
              <p:nvPr/>
            </p:nvSpPr>
            <p:spPr>
              <a:xfrm flipH="1" flipV="1">
                <a:off x="1480378" y="1354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1" name="Line"/>
              <p:cNvSpPr/>
              <p:nvPr/>
            </p:nvSpPr>
            <p:spPr>
              <a:xfrm flipV="1">
                <a:off x="1607378" y="1481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2" name="Line"/>
              <p:cNvSpPr/>
              <p:nvPr/>
            </p:nvSpPr>
            <p:spPr>
              <a:xfrm flipH="1" flipV="1">
                <a:off x="1607378" y="1481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3" name="Line"/>
              <p:cNvSpPr/>
              <p:nvPr/>
            </p:nvSpPr>
            <p:spPr>
              <a:xfrm flipV="1">
                <a:off x="1734378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4" name="Line"/>
              <p:cNvSpPr/>
              <p:nvPr/>
            </p:nvSpPr>
            <p:spPr>
              <a:xfrm flipH="1" flipV="1">
                <a:off x="1734378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5" name="Line"/>
              <p:cNvSpPr/>
              <p:nvPr/>
            </p:nvSpPr>
            <p:spPr>
              <a:xfrm flipV="1">
                <a:off x="1861378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6" name="Line"/>
              <p:cNvSpPr/>
              <p:nvPr/>
            </p:nvSpPr>
            <p:spPr>
              <a:xfrm flipH="1" flipV="1">
                <a:off x="1861378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7" name="Line"/>
              <p:cNvSpPr/>
              <p:nvPr/>
            </p:nvSpPr>
            <p:spPr>
              <a:xfrm flipV="1">
                <a:off x="1988378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8" name="Line"/>
              <p:cNvSpPr/>
              <p:nvPr/>
            </p:nvSpPr>
            <p:spPr>
              <a:xfrm flipH="1" flipV="1">
                <a:off x="1988378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59" name="Line"/>
              <p:cNvSpPr/>
              <p:nvPr/>
            </p:nvSpPr>
            <p:spPr>
              <a:xfrm flipV="1">
                <a:off x="2115378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0" name="Line"/>
              <p:cNvSpPr/>
              <p:nvPr/>
            </p:nvSpPr>
            <p:spPr>
              <a:xfrm flipH="1" flipV="1">
                <a:off x="2115378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1" name="Line"/>
              <p:cNvSpPr/>
              <p:nvPr/>
            </p:nvSpPr>
            <p:spPr>
              <a:xfrm flipV="1">
                <a:off x="2242378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2" name="Line"/>
              <p:cNvSpPr/>
              <p:nvPr/>
            </p:nvSpPr>
            <p:spPr>
              <a:xfrm flipH="1" flipV="1">
                <a:off x="2242378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3" name="Line"/>
              <p:cNvSpPr/>
              <p:nvPr/>
            </p:nvSpPr>
            <p:spPr>
              <a:xfrm flipV="1">
                <a:off x="2369378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4" name="Line"/>
              <p:cNvSpPr/>
              <p:nvPr/>
            </p:nvSpPr>
            <p:spPr>
              <a:xfrm flipH="1" flipV="1">
                <a:off x="2369378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5" name="Line"/>
              <p:cNvSpPr/>
              <p:nvPr/>
            </p:nvSpPr>
            <p:spPr>
              <a:xfrm flipV="1">
                <a:off x="2496378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6" name="Line"/>
              <p:cNvSpPr/>
              <p:nvPr/>
            </p:nvSpPr>
            <p:spPr>
              <a:xfrm flipH="1" flipV="1">
                <a:off x="2496378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7" name="Line"/>
              <p:cNvSpPr/>
              <p:nvPr/>
            </p:nvSpPr>
            <p:spPr>
              <a:xfrm flipV="1">
                <a:off x="2623378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8" name="Line"/>
              <p:cNvSpPr/>
              <p:nvPr/>
            </p:nvSpPr>
            <p:spPr>
              <a:xfrm flipH="1" flipV="1">
                <a:off x="2623378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69" name="Line"/>
              <p:cNvSpPr/>
              <p:nvPr/>
            </p:nvSpPr>
            <p:spPr>
              <a:xfrm flipV="1">
                <a:off x="2750378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0" name="Line"/>
              <p:cNvSpPr/>
              <p:nvPr/>
            </p:nvSpPr>
            <p:spPr>
              <a:xfrm flipH="1" flipV="1">
                <a:off x="2750378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1" name="Line"/>
              <p:cNvSpPr/>
              <p:nvPr/>
            </p:nvSpPr>
            <p:spPr>
              <a:xfrm flipV="1">
                <a:off x="2877378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2" name="Line"/>
              <p:cNvSpPr/>
              <p:nvPr/>
            </p:nvSpPr>
            <p:spPr>
              <a:xfrm flipH="1" flipV="1">
                <a:off x="2877378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3" name="Line"/>
              <p:cNvSpPr/>
              <p:nvPr/>
            </p:nvSpPr>
            <p:spPr>
              <a:xfrm flipV="1">
                <a:off x="3004378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4" name="Line"/>
              <p:cNvSpPr/>
              <p:nvPr/>
            </p:nvSpPr>
            <p:spPr>
              <a:xfrm flipH="1" flipV="1">
                <a:off x="3004378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5" name="Line"/>
              <p:cNvSpPr/>
              <p:nvPr/>
            </p:nvSpPr>
            <p:spPr>
              <a:xfrm flipV="1">
                <a:off x="3131378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6" name="Line"/>
              <p:cNvSpPr/>
              <p:nvPr/>
            </p:nvSpPr>
            <p:spPr>
              <a:xfrm flipH="1" flipV="1">
                <a:off x="3131378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7" name="Line"/>
              <p:cNvSpPr/>
              <p:nvPr/>
            </p:nvSpPr>
            <p:spPr>
              <a:xfrm flipV="1">
                <a:off x="1108421" y="124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8" name="Line"/>
              <p:cNvSpPr/>
              <p:nvPr/>
            </p:nvSpPr>
            <p:spPr>
              <a:xfrm flipH="1" flipV="1">
                <a:off x="1108421" y="124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79" name="Line"/>
              <p:cNvSpPr/>
              <p:nvPr/>
            </p:nvSpPr>
            <p:spPr>
              <a:xfrm flipV="1">
                <a:off x="1235421" y="136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0" name="Line"/>
              <p:cNvSpPr/>
              <p:nvPr/>
            </p:nvSpPr>
            <p:spPr>
              <a:xfrm flipH="1" flipV="1">
                <a:off x="1235421" y="136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1" name="Line"/>
              <p:cNvSpPr/>
              <p:nvPr/>
            </p:nvSpPr>
            <p:spPr>
              <a:xfrm flipV="1">
                <a:off x="1362421" y="149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2" name="Line"/>
              <p:cNvSpPr/>
              <p:nvPr/>
            </p:nvSpPr>
            <p:spPr>
              <a:xfrm flipH="1" flipV="1">
                <a:off x="1362421" y="149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3" name="Line"/>
              <p:cNvSpPr/>
              <p:nvPr/>
            </p:nvSpPr>
            <p:spPr>
              <a:xfrm flipV="1">
                <a:off x="1489421" y="162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4" name="Line"/>
              <p:cNvSpPr/>
              <p:nvPr/>
            </p:nvSpPr>
            <p:spPr>
              <a:xfrm flipH="1" flipV="1">
                <a:off x="1489421" y="162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5" name="Line"/>
              <p:cNvSpPr/>
              <p:nvPr/>
            </p:nvSpPr>
            <p:spPr>
              <a:xfrm flipV="1">
                <a:off x="1616421" y="175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6" name="Line"/>
              <p:cNvSpPr/>
              <p:nvPr/>
            </p:nvSpPr>
            <p:spPr>
              <a:xfrm flipH="1" flipV="1">
                <a:off x="1616421" y="175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7" name="Line"/>
              <p:cNvSpPr/>
              <p:nvPr/>
            </p:nvSpPr>
            <p:spPr>
              <a:xfrm flipV="1">
                <a:off x="1743421" y="187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8" name="Line"/>
              <p:cNvSpPr/>
              <p:nvPr/>
            </p:nvSpPr>
            <p:spPr>
              <a:xfrm flipH="1" flipV="1">
                <a:off x="1743421" y="187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89" name="Line"/>
              <p:cNvSpPr/>
              <p:nvPr/>
            </p:nvSpPr>
            <p:spPr>
              <a:xfrm flipV="1">
                <a:off x="1870421" y="2004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0" name="Line"/>
              <p:cNvSpPr/>
              <p:nvPr/>
            </p:nvSpPr>
            <p:spPr>
              <a:xfrm flipH="1" flipV="1">
                <a:off x="1870421" y="2004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1" name="Line"/>
              <p:cNvSpPr/>
              <p:nvPr/>
            </p:nvSpPr>
            <p:spPr>
              <a:xfrm flipV="1">
                <a:off x="1997421" y="2131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2" name="Line"/>
              <p:cNvSpPr/>
              <p:nvPr/>
            </p:nvSpPr>
            <p:spPr>
              <a:xfrm flipH="1" flipV="1">
                <a:off x="1997421" y="2131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3" name="Line"/>
              <p:cNvSpPr/>
              <p:nvPr/>
            </p:nvSpPr>
            <p:spPr>
              <a:xfrm flipV="1">
                <a:off x="2124421" y="2258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4" name="Line"/>
              <p:cNvSpPr/>
              <p:nvPr/>
            </p:nvSpPr>
            <p:spPr>
              <a:xfrm flipH="1" flipV="1">
                <a:off x="2124421" y="2258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5" name="Line"/>
              <p:cNvSpPr/>
              <p:nvPr/>
            </p:nvSpPr>
            <p:spPr>
              <a:xfrm flipV="1">
                <a:off x="2251421" y="2385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6" name="Line"/>
              <p:cNvSpPr/>
              <p:nvPr/>
            </p:nvSpPr>
            <p:spPr>
              <a:xfrm flipH="1" flipV="1">
                <a:off x="2251421" y="2385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7" name="Line"/>
              <p:cNvSpPr/>
              <p:nvPr/>
            </p:nvSpPr>
            <p:spPr>
              <a:xfrm flipV="1">
                <a:off x="2378421" y="251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8" name="Line"/>
              <p:cNvSpPr/>
              <p:nvPr/>
            </p:nvSpPr>
            <p:spPr>
              <a:xfrm flipH="1" flipV="1">
                <a:off x="2378421" y="251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999" name="Line"/>
              <p:cNvSpPr/>
              <p:nvPr/>
            </p:nvSpPr>
            <p:spPr>
              <a:xfrm flipV="1">
                <a:off x="2505421" y="263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0" name="Line"/>
              <p:cNvSpPr/>
              <p:nvPr/>
            </p:nvSpPr>
            <p:spPr>
              <a:xfrm flipH="1" flipV="1">
                <a:off x="2505421" y="263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1" name="Line"/>
              <p:cNvSpPr/>
              <p:nvPr/>
            </p:nvSpPr>
            <p:spPr>
              <a:xfrm flipV="1">
                <a:off x="2632421" y="276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2" name="Line"/>
              <p:cNvSpPr/>
              <p:nvPr/>
            </p:nvSpPr>
            <p:spPr>
              <a:xfrm flipH="1" flipV="1">
                <a:off x="2632421" y="276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3" name="Line"/>
              <p:cNvSpPr/>
              <p:nvPr/>
            </p:nvSpPr>
            <p:spPr>
              <a:xfrm flipV="1">
                <a:off x="2759421" y="289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4" name="Line"/>
              <p:cNvSpPr/>
              <p:nvPr/>
            </p:nvSpPr>
            <p:spPr>
              <a:xfrm flipH="1" flipV="1">
                <a:off x="2759421" y="289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5" name="Line"/>
              <p:cNvSpPr/>
              <p:nvPr/>
            </p:nvSpPr>
            <p:spPr>
              <a:xfrm flipV="1">
                <a:off x="2886421" y="302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6" name="Line"/>
              <p:cNvSpPr/>
              <p:nvPr/>
            </p:nvSpPr>
            <p:spPr>
              <a:xfrm flipH="1" flipV="1">
                <a:off x="2886421" y="302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7" name="Line"/>
              <p:cNvSpPr/>
              <p:nvPr/>
            </p:nvSpPr>
            <p:spPr>
              <a:xfrm flipV="1">
                <a:off x="3013421" y="314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8" name="Line"/>
              <p:cNvSpPr/>
              <p:nvPr/>
            </p:nvSpPr>
            <p:spPr>
              <a:xfrm flipH="1" flipV="1">
                <a:off x="3013421" y="314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09" name="Line"/>
              <p:cNvSpPr/>
              <p:nvPr/>
            </p:nvSpPr>
            <p:spPr>
              <a:xfrm flipV="1">
                <a:off x="988395" y="135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0" name="Line"/>
              <p:cNvSpPr/>
              <p:nvPr/>
            </p:nvSpPr>
            <p:spPr>
              <a:xfrm flipH="1" flipV="1">
                <a:off x="988395" y="135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1" name="Line"/>
              <p:cNvSpPr/>
              <p:nvPr/>
            </p:nvSpPr>
            <p:spPr>
              <a:xfrm flipV="1">
                <a:off x="1115395" y="148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2" name="Line"/>
              <p:cNvSpPr/>
              <p:nvPr/>
            </p:nvSpPr>
            <p:spPr>
              <a:xfrm flipH="1" flipV="1">
                <a:off x="1115395" y="148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3" name="Line"/>
              <p:cNvSpPr/>
              <p:nvPr/>
            </p:nvSpPr>
            <p:spPr>
              <a:xfrm flipV="1">
                <a:off x="1242395" y="161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4" name="Line"/>
              <p:cNvSpPr/>
              <p:nvPr/>
            </p:nvSpPr>
            <p:spPr>
              <a:xfrm flipH="1" flipV="1">
                <a:off x="1242395" y="161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5" name="Line"/>
              <p:cNvSpPr/>
              <p:nvPr/>
            </p:nvSpPr>
            <p:spPr>
              <a:xfrm flipV="1">
                <a:off x="1369395" y="174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6" name="Line"/>
              <p:cNvSpPr/>
              <p:nvPr/>
            </p:nvSpPr>
            <p:spPr>
              <a:xfrm flipH="1" flipV="1">
                <a:off x="1369395" y="174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7" name="Line"/>
              <p:cNvSpPr/>
              <p:nvPr/>
            </p:nvSpPr>
            <p:spPr>
              <a:xfrm flipV="1">
                <a:off x="1496395" y="186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8" name="Line"/>
              <p:cNvSpPr/>
              <p:nvPr/>
            </p:nvSpPr>
            <p:spPr>
              <a:xfrm flipH="1" flipV="1">
                <a:off x="1496395" y="186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19" name="Line"/>
              <p:cNvSpPr/>
              <p:nvPr/>
            </p:nvSpPr>
            <p:spPr>
              <a:xfrm flipV="1">
                <a:off x="1623395" y="199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0" name="Line"/>
              <p:cNvSpPr/>
              <p:nvPr/>
            </p:nvSpPr>
            <p:spPr>
              <a:xfrm flipH="1" flipV="1">
                <a:off x="1623395" y="199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1" name="Line"/>
              <p:cNvSpPr/>
              <p:nvPr/>
            </p:nvSpPr>
            <p:spPr>
              <a:xfrm flipV="1">
                <a:off x="1750395" y="2121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2" name="Line"/>
              <p:cNvSpPr/>
              <p:nvPr/>
            </p:nvSpPr>
            <p:spPr>
              <a:xfrm flipH="1" flipV="1">
                <a:off x="1750395" y="2121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3" name="Line"/>
              <p:cNvSpPr/>
              <p:nvPr/>
            </p:nvSpPr>
            <p:spPr>
              <a:xfrm flipV="1">
                <a:off x="1877395" y="2248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4" name="Line"/>
              <p:cNvSpPr/>
              <p:nvPr/>
            </p:nvSpPr>
            <p:spPr>
              <a:xfrm flipH="1" flipV="1">
                <a:off x="1877395" y="2248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5" name="Line"/>
              <p:cNvSpPr/>
              <p:nvPr/>
            </p:nvSpPr>
            <p:spPr>
              <a:xfrm flipV="1">
                <a:off x="2004395" y="2375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6" name="Line"/>
              <p:cNvSpPr/>
              <p:nvPr/>
            </p:nvSpPr>
            <p:spPr>
              <a:xfrm flipH="1" flipV="1">
                <a:off x="2004395" y="2375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7" name="Line"/>
              <p:cNvSpPr/>
              <p:nvPr/>
            </p:nvSpPr>
            <p:spPr>
              <a:xfrm flipV="1">
                <a:off x="2131395" y="2502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8" name="Line"/>
              <p:cNvSpPr/>
              <p:nvPr/>
            </p:nvSpPr>
            <p:spPr>
              <a:xfrm flipH="1" flipV="1">
                <a:off x="2131395" y="2502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29" name="Line"/>
              <p:cNvSpPr/>
              <p:nvPr/>
            </p:nvSpPr>
            <p:spPr>
              <a:xfrm flipV="1">
                <a:off x="2258395" y="262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0" name="Line"/>
              <p:cNvSpPr/>
              <p:nvPr/>
            </p:nvSpPr>
            <p:spPr>
              <a:xfrm flipH="1" flipV="1">
                <a:off x="2258395" y="262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1" name="Line"/>
              <p:cNvSpPr/>
              <p:nvPr/>
            </p:nvSpPr>
            <p:spPr>
              <a:xfrm flipV="1">
                <a:off x="2385395" y="275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2" name="Line"/>
              <p:cNvSpPr/>
              <p:nvPr/>
            </p:nvSpPr>
            <p:spPr>
              <a:xfrm flipH="1" flipV="1">
                <a:off x="2385395" y="275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3" name="Line"/>
              <p:cNvSpPr/>
              <p:nvPr/>
            </p:nvSpPr>
            <p:spPr>
              <a:xfrm flipV="1">
                <a:off x="2512395" y="288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4" name="Line"/>
              <p:cNvSpPr/>
              <p:nvPr/>
            </p:nvSpPr>
            <p:spPr>
              <a:xfrm flipH="1" flipV="1">
                <a:off x="2512395" y="288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5" name="Line"/>
              <p:cNvSpPr/>
              <p:nvPr/>
            </p:nvSpPr>
            <p:spPr>
              <a:xfrm flipV="1">
                <a:off x="2639395" y="301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6" name="Line"/>
              <p:cNvSpPr/>
              <p:nvPr/>
            </p:nvSpPr>
            <p:spPr>
              <a:xfrm flipH="1" flipV="1">
                <a:off x="2639395" y="301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7" name="Line"/>
              <p:cNvSpPr/>
              <p:nvPr/>
            </p:nvSpPr>
            <p:spPr>
              <a:xfrm flipV="1">
                <a:off x="2766395" y="313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8" name="Line"/>
              <p:cNvSpPr/>
              <p:nvPr/>
            </p:nvSpPr>
            <p:spPr>
              <a:xfrm flipH="1" flipV="1">
                <a:off x="2766395" y="313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39" name="Line"/>
              <p:cNvSpPr/>
              <p:nvPr/>
            </p:nvSpPr>
            <p:spPr>
              <a:xfrm flipV="1">
                <a:off x="2893395" y="326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0" name="Line"/>
              <p:cNvSpPr/>
              <p:nvPr/>
            </p:nvSpPr>
            <p:spPr>
              <a:xfrm flipH="1" flipV="1">
                <a:off x="2893395" y="326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1" name="Line"/>
              <p:cNvSpPr/>
              <p:nvPr/>
            </p:nvSpPr>
            <p:spPr>
              <a:xfrm flipV="1">
                <a:off x="864896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2" name="Line"/>
              <p:cNvSpPr/>
              <p:nvPr/>
            </p:nvSpPr>
            <p:spPr>
              <a:xfrm flipH="1" flipV="1">
                <a:off x="864896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3" name="Line"/>
              <p:cNvSpPr/>
              <p:nvPr/>
            </p:nvSpPr>
            <p:spPr>
              <a:xfrm flipV="1">
                <a:off x="991896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4" name="Line"/>
              <p:cNvSpPr/>
              <p:nvPr/>
            </p:nvSpPr>
            <p:spPr>
              <a:xfrm flipH="1" flipV="1">
                <a:off x="991896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5" name="Line"/>
              <p:cNvSpPr/>
              <p:nvPr/>
            </p:nvSpPr>
            <p:spPr>
              <a:xfrm flipV="1">
                <a:off x="1118896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6" name="Line"/>
              <p:cNvSpPr/>
              <p:nvPr/>
            </p:nvSpPr>
            <p:spPr>
              <a:xfrm flipH="1" flipV="1">
                <a:off x="1118896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7" name="Line"/>
              <p:cNvSpPr/>
              <p:nvPr/>
            </p:nvSpPr>
            <p:spPr>
              <a:xfrm flipV="1">
                <a:off x="1245896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8" name="Line"/>
              <p:cNvSpPr/>
              <p:nvPr/>
            </p:nvSpPr>
            <p:spPr>
              <a:xfrm flipH="1" flipV="1">
                <a:off x="1245896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49" name="Line"/>
              <p:cNvSpPr/>
              <p:nvPr/>
            </p:nvSpPr>
            <p:spPr>
              <a:xfrm flipV="1">
                <a:off x="1372896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0" name="Line"/>
              <p:cNvSpPr/>
              <p:nvPr/>
            </p:nvSpPr>
            <p:spPr>
              <a:xfrm flipH="1" flipV="1">
                <a:off x="1372896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1" name="Line"/>
              <p:cNvSpPr/>
              <p:nvPr/>
            </p:nvSpPr>
            <p:spPr>
              <a:xfrm flipV="1">
                <a:off x="1499896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2" name="Line"/>
              <p:cNvSpPr/>
              <p:nvPr/>
            </p:nvSpPr>
            <p:spPr>
              <a:xfrm flipH="1" flipV="1">
                <a:off x="1499896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3" name="Line"/>
              <p:cNvSpPr/>
              <p:nvPr/>
            </p:nvSpPr>
            <p:spPr>
              <a:xfrm flipV="1">
                <a:off x="1626896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4" name="Line"/>
              <p:cNvSpPr/>
              <p:nvPr/>
            </p:nvSpPr>
            <p:spPr>
              <a:xfrm flipH="1" flipV="1">
                <a:off x="1626896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5" name="Line"/>
              <p:cNvSpPr/>
              <p:nvPr/>
            </p:nvSpPr>
            <p:spPr>
              <a:xfrm flipV="1">
                <a:off x="1753896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6" name="Line"/>
              <p:cNvSpPr/>
              <p:nvPr/>
            </p:nvSpPr>
            <p:spPr>
              <a:xfrm flipH="1" flipV="1">
                <a:off x="1753896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7" name="Line"/>
              <p:cNvSpPr/>
              <p:nvPr/>
            </p:nvSpPr>
            <p:spPr>
              <a:xfrm flipV="1">
                <a:off x="1880896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8" name="Line"/>
              <p:cNvSpPr/>
              <p:nvPr/>
            </p:nvSpPr>
            <p:spPr>
              <a:xfrm flipH="1" flipV="1">
                <a:off x="1880896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59" name="Line"/>
              <p:cNvSpPr/>
              <p:nvPr/>
            </p:nvSpPr>
            <p:spPr>
              <a:xfrm flipV="1">
                <a:off x="2007896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0" name="Line"/>
              <p:cNvSpPr/>
              <p:nvPr/>
            </p:nvSpPr>
            <p:spPr>
              <a:xfrm flipH="1" flipV="1">
                <a:off x="2007896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1" name="Line"/>
              <p:cNvSpPr/>
              <p:nvPr/>
            </p:nvSpPr>
            <p:spPr>
              <a:xfrm flipV="1">
                <a:off x="2134896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2" name="Line"/>
              <p:cNvSpPr/>
              <p:nvPr/>
            </p:nvSpPr>
            <p:spPr>
              <a:xfrm flipH="1" flipV="1">
                <a:off x="2134896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3" name="Line"/>
              <p:cNvSpPr/>
              <p:nvPr/>
            </p:nvSpPr>
            <p:spPr>
              <a:xfrm flipV="1">
                <a:off x="2261896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4" name="Line"/>
              <p:cNvSpPr/>
              <p:nvPr/>
            </p:nvSpPr>
            <p:spPr>
              <a:xfrm flipH="1" flipV="1">
                <a:off x="2261896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5" name="Line"/>
              <p:cNvSpPr/>
              <p:nvPr/>
            </p:nvSpPr>
            <p:spPr>
              <a:xfrm flipV="1">
                <a:off x="2388896" y="301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6" name="Line"/>
              <p:cNvSpPr/>
              <p:nvPr/>
            </p:nvSpPr>
            <p:spPr>
              <a:xfrm flipH="1" flipV="1">
                <a:off x="2388896" y="301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7" name="Line"/>
              <p:cNvSpPr/>
              <p:nvPr/>
            </p:nvSpPr>
            <p:spPr>
              <a:xfrm flipV="1">
                <a:off x="2515896" y="314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8" name="Line"/>
              <p:cNvSpPr/>
              <p:nvPr/>
            </p:nvSpPr>
            <p:spPr>
              <a:xfrm flipH="1" flipV="1">
                <a:off x="2515896" y="314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69" name="Line"/>
              <p:cNvSpPr/>
              <p:nvPr/>
            </p:nvSpPr>
            <p:spPr>
              <a:xfrm flipV="1">
                <a:off x="2642896" y="326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0" name="Line"/>
              <p:cNvSpPr/>
              <p:nvPr/>
            </p:nvSpPr>
            <p:spPr>
              <a:xfrm flipH="1" flipV="1">
                <a:off x="2642896" y="326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1" name="Line"/>
              <p:cNvSpPr/>
              <p:nvPr/>
            </p:nvSpPr>
            <p:spPr>
              <a:xfrm flipV="1">
                <a:off x="2769896" y="339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2" name="Line"/>
              <p:cNvSpPr/>
              <p:nvPr/>
            </p:nvSpPr>
            <p:spPr>
              <a:xfrm flipH="1" flipV="1">
                <a:off x="2769896" y="339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3" name="Line"/>
              <p:cNvSpPr/>
              <p:nvPr/>
            </p:nvSpPr>
            <p:spPr>
              <a:xfrm flipV="1">
                <a:off x="744870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4" name="Line"/>
              <p:cNvSpPr/>
              <p:nvPr/>
            </p:nvSpPr>
            <p:spPr>
              <a:xfrm flipH="1" flipV="1">
                <a:off x="744870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5" name="Line"/>
              <p:cNvSpPr/>
              <p:nvPr/>
            </p:nvSpPr>
            <p:spPr>
              <a:xfrm flipV="1">
                <a:off x="871870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6" name="Line"/>
              <p:cNvSpPr/>
              <p:nvPr/>
            </p:nvSpPr>
            <p:spPr>
              <a:xfrm flipH="1" flipV="1">
                <a:off x="871870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7" name="Line"/>
              <p:cNvSpPr/>
              <p:nvPr/>
            </p:nvSpPr>
            <p:spPr>
              <a:xfrm flipV="1">
                <a:off x="998870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8" name="Line"/>
              <p:cNvSpPr/>
              <p:nvPr/>
            </p:nvSpPr>
            <p:spPr>
              <a:xfrm flipH="1" flipV="1">
                <a:off x="998870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79" name="Line"/>
              <p:cNvSpPr/>
              <p:nvPr/>
            </p:nvSpPr>
            <p:spPr>
              <a:xfrm flipV="1">
                <a:off x="1125870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0" name="Line"/>
              <p:cNvSpPr/>
              <p:nvPr/>
            </p:nvSpPr>
            <p:spPr>
              <a:xfrm flipH="1" flipV="1">
                <a:off x="1125870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1" name="Line"/>
              <p:cNvSpPr/>
              <p:nvPr/>
            </p:nvSpPr>
            <p:spPr>
              <a:xfrm flipV="1">
                <a:off x="1252870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2" name="Line"/>
              <p:cNvSpPr/>
              <p:nvPr/>
            </p:nvSpPr>
            <p:spPr>
              <a:xfrm flipH="1" flipV="1">
                <a:off x="1252870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3" name="Line"/>
              <p:cNvSpPr/>
              <p:nvPr/>
            </p:nvSpPr>
            <p:spPr>
              <a:xfrm flipV="1">
                <a:off x="1379870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4" name="Line"/>
              <p:cNvSpPr/>
              <p:nvPr/>
            </p:nvSpPr>
            <p:spPr>
              <a:xfrm flipH="1" flipV="1">
                <a:off x="1379870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5" name="Line"/>
              <p:cNvSpPr/>
              <p:nvPr/>
            </p:nvSpPr>
            <p:spPr>
              <a:xfrm flipV="1">
                <a:off x="1506870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6" name="Line"/>
              <p:cNvSpPr/>
              <p:nvPr/>
            </p:nvSpPr>
            <p:spPr>
              <a:xfrm flipH="1" flipV="1">
                <a:off x="1506870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7" name="Line"/>
              <p:cNvSpPr/>
              <p:nvPr/>
            </p:nvSpPr>
            <p:spPr>
              <a:xfrm flipV="1">
                <a:off x="1633870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8" name="Line"/>
              <p:cNvSpPr/>
              <p:nvPr/>
            </p:nvSpPr>
            <p:spPr>
              <a:xfrm flipH="1" flipV="1">
                <a:off x="1633870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89" name="Line"/>
              <p:cNvSpPr/>
              <p:nvPr/>
            </p:nvSpPr>
            <p:spPr>
              <a:xfrm flipV="1">
                <a:off x="1760870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0" name="Line"/>
              <p:cNvSpPr/>
              <p:nvPr/>
            </p:nvSpPr>
            <p:spPr>
              <a:xfrm flipH="1" flipV="1">
                <a:off x="1760870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1" name="Line"/>
              <p:cNvSpPr/>
              <p:nvPr/>
            </p:nvSpPr>
            <p:spPr>
              <a:xfrm flipV="1">
                <a:off x="1887870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2" name="Line"/>
              <p:cNvSpPr/>
              <p:nvPr/>
            </p:nvSpPr>
            <p:spPr>
              <a:xfrm flipH="1" flipV="1">
                <a:off x="1887870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3" name="Line"/>
              <p:cNvSpPr/>
              <p:nvPr/>
            </p:nvSpPr>
            <p:spPr>
              <a:xfrm flipV="1">
                <a:off x="2014870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4" name="Line"/>
              <p:cNvSpPr/>
              <p:nvPr/>
            </p:nvSpPr>
            <p:spPr>
              <a:xfrm flipH="1" flipV="1">
                <a:off x="2014870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5" name="Line"/>
              <p:cNvSpPr/>
              <p:nvPr/>
            </p:nvSpPr>
            <p:spPr>
              <a:xfrm flipV="1">
                <a:off x="2141870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6" name="Line"/>
              <p:cNvSpPr/>
              <p:nvPr/>
            </p:nvSpPr>
            <p:spPr>
              <a:xfrm flipH="1" flipV="1">
                <a:off x="2141870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7" name="Line"/>
              <p:cNvSpPr/>
              <p:nvPr/>
            </p:nvSpPr>
            <p:spPr>
              <a:xfrm flipV="1">
                <a:off x="2268870" y="313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8" name="Line"/>
              <p:cNvSpPr/>
              <p:nvPr/>
            </p:nvSpPr>
            <p:spPr>
              <a:xfrm flipH="1" flipV="1">
                <a:off x="2268870" y="313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099" name="Line"/>
              <p:cNvSpPr/>
              <p:nvPr/>
            </p:nvSpPr>
            <p:spPr>
              <a:xfrm flipV="1">
                <a:off x="2395870" y="325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0" name="Line"/>
              <p:cNvSpPr/>
              <p:nvPr/>
            </p:nvSpPr>
            <p:spPr>
              <a:xfrm flipH="1" flipV="1">
                <a:off x="2395870" y="325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1" name="Line"/>
              <p:cNvSpPr/>
              <p:nvPr/>
            </p:nvSpPr>
            <p:spPr>
              <a:xfrm flipV="1">
                <a:off x="2522870" y="338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2" name="Line"/>
              <p:cNvSpPr/>
              <p:nvPr/>
            </p:nvSpPr>
            <p:spPr>
              <a:xfrm flipH="1" flipV="1">
                <a:off x="2522870" y="338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3" name="Line"/>
              <p:cNvSpPr/>
              <p:nvPr/>
            </p:nvSpPr>
            <p:spPr>
              <a:xfrm flipV="1">
                <a:off x="2649870" y="351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4" name="Line"/>
              <p:cNvSpPr/>
              <p:nvPr/>
            </p:nvSpPr>
            <p:spPr>
              <a:xfrm flipH="1" flipV="1">
                <a:off x="2649870" y="351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5" name="Line"/>
              <p:cNvSpPr/>
              <p:nvPr/>
            </p:nvSpPr>
            <p:spPr>
              <a:xfrm flipV="1">
                <a:off x="626912" y="173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6" name="Line"/>
              <p:cNvSpPr/>
              <p:nvPr/>
            </p:nvSpPr>
            <p:spPr>
              <a:xfrm flipH="1" flipV="1">
                <a:off x="626912" y="173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7" name="Line"/>
              <p:cNvSpPr/>
              <p:nvPr/>
            </p:nvSpPr>
            <p:spPr>
              <a:xfrm flipV="1">
                <a:off x="753912" y="186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8" name="Line"/>
              <p:cNvSpPr/>
              <p:nvPr/>
            </p:nvSpPr>
            <p:spPr>
              <a:xfrm flipH="1" flipV="1">
                <a:off x="753912" y="186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09" name="Line"/>
              <p:cNvSpPr/>
              <p:nvPr/>
            </p:nvSpPr>
            <p:spPr>
              <a:xfrm flipV="1">
                <a:off x="880912" y="198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0" name="Line"/>
              <p:cNvSpPr/>
              <p:nvPr/>
            </p:nvSpPr>
            <p:spPr>
              <a:xfrm flipH="1" flipV="1">
                <a:off x="880912" y="198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1" name="Line"/>
              <p:cNvSpPr/>
              <p:nvPr/>
            </p:nvSpPr>
            <p:spPr>
              <a:xfrm flipV="1">
                <a:off x="1007912" y="211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2" name="Line"/>
              <p:cNvSpPr/>
              <p:nvPr/>
            </p:nvSpPr>
            <p:spPr>
              <a:xfrm flipH="1" flipV="1">
                <a:off x="1007912" y="211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3" name="Line"/>
              <p:cNvSpPr/>
              <p:nvPr/>
            </p:nvSpPr>
            <p:spPr>
              <a:xfrm flipV="1">
                <a:off x="1134912" y="224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4" name="Line"/>
              <p:cNvSpPr/>
              <p:nvPr/>
            </p:nvSpPr>
            <p:spPr>
              <a:xfrm flipH="1" flipV="1">
                <a:off x="1134912" y="224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5" name="Line"/>
              <p:cNvSpPr/>
              <p:nvPr/>
            </p:nvSpPr>
            <p:spPr>
              <a:xfrm flipV="1">
                <a:off x="1261912" y="236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6" name="Line"/>
              <p:cNvSpPr/>
              <p:nvPr/>
            </p:nvSpPr>
            <p:spPr>
              <a:xfrm flipH="1" flipV="1">
                <a:off x="1261912" y="236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7" name="Line"/>
              <p:cNvSpPr/>
              <p:nvPr/>
            </p:nvSpPr>
            <p:spPr>
              <a:xfrm flipV="1">
                <a:off x="1388912" y="2495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8" name="Line"/>
              <p:cNvSpPr/>
              <p:nvPr/>
            </p:nvSpPr>
            <p:spPr>
              <a:xfrm flipH="1" flipV="1">
                <a:off x="1388912" y="2495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19" name="Line"/>
              <p:cNvSpPr/>
              <p:nvPr/>
            </p:nvSpPr>
            <p:spPr>
              <a:xfrm flipV="1">
                <a:off x="1515912" y="2622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0" name="Line"/>
              <p:cNvSpPr/>
              <p:nvPr/>
            </p:nvSpPr>
            <p:spPr>
              <a:xfrm flipH="1" flipV="1">
                <a:off x="1515912" y="2622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1" name="Line"/>
              <p:cNvSpPr/>
              <p:nvPr/>
            </p:nvSpPr>
            <p:spPr>
              <a:xfrm flipV="1">
                <a:off x="1642912" y="2749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2" name="Line"/>
              <p:cNvSpPr/>
              <p:nvPr/>
            </p:nvSpPr>
            <p:spPr>
              <a:xfrm flipH="1" flipV="1">
                <a:off x="1642912" y="2749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3" name="Line"/>
              <p:cNvSpPr/>
              <p:nvPr/>
            </p:nvSpPr>
            <p:spPr>
              <a:xfrm flipV="1">
                <a:off x="1769912" y="2876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4" name="Line"/>
              <p:cNvSpPr/>
              <p:nvPr/>
            </p:nvSpPr>
            <p:spPr>
              <a:xfrm flipH="1" flipV="1">
                <a:off x="1769912" y="2876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5" name="Line"/>
              <p:cNvSpPr/>
              <p:nvPr/>
            </p:nvSpPr>
            <p:spPr>
              <a:xfrm flipV="1">
                <a:off x="1896912" y="300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6" name="Line"/>
              <p:cNvSpPr/>
              <p:nvPr/>
            </p:nvSpPr>
            <p:spPr>
              <a:xfrm flipH="1" flipV="1">
                <a:off x="1896912" y="300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7" name="Line"/>
              <p:cNvSpPr/>
              <p:nvPr/>
            </p:nvSpPr>
            <p:spPr>
              <a:xfrm flipV="1">
                <a:off x="2023912" y="313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8" name="Line"/>
              <p:cNvSpPr/>
              <p:nvPr/>
            </p:nvSpPr>
            <p:spPr>
              <a:xfrm flipH="1" flipV="1">
                <a:off x="2023912" y="313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29" name="Line"/>
              <p:cNvSpPr/>
              <p:nvPr/>
            </p:nvSpPr>
            <p:spPr>
              <a:xfrm flipV="1">
                <a:off x="2150912" y="325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0" name="Line"/>
              <p:cNvSpPr/>
              <p:nvPr/>
            </p:nvSpPr>
            <p:spPr>
              <a:xfrm flipH="1" flipV="1">
                <a:off x="2150912" y="325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1" name="Line"/>
              <p:cNvSpPr/>
              <p:nvPr/>
            </p:nvSpPr>
            <p:spPr>
              <a:xfrm flipV="1">
                <a:off x="2277912" y="338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2" name="Line"/>
              <p:cNvSpPr/>
              <p:nvPr/>
            </p:nvSpPr>
            <p:spPr>
              <a:xfrm flipH="1" flipV="1">
                <a:off x="2277912" y="338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3" name="Line"/>
              <p:cNvSpPr/>
              <p:nvPr/>
            </p:nvSpPr>
            <p:spPr>
              <a:xfrm flipV="1">
                <a:off x="2404912" y="351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4" name="Line"/>
              <p:cNvSpPr/>
              <p:nvPr/>
            </p:nvSpPr>
            <p:spPr>
              <a:xfrm flipH="1" flipV="1">
                <a:off x="2404912" y="351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5" name="Line"/>
              <p:cNvSpPr/>
              <p:nvPr/>
            </p:nvSpPr>
            <p:spPr>
              <a:xfrm flipV="1">
                <a:off x="2531912" y="363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6" name="Line"/>
              <p:cNvSpPr/>
              <p:nvPr/>
            </p:nvSpPr>
            <p:spPr>
              <a:xfrm flipH="1" flipV="1">
                <a:off x="2531912" y="363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7" name="Line"/>
              <p:cNvSpPr/>
              <p:nvPr/>
            </p:nvSpPr>
            <p:spPr>
              <a:xfrm flipV="1">
                <a:off x="506886" y="185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8" name="Line"/>
              <p:cNvSpPr/>
              <p:nvPr/>
            </p:nvSpPr>
            <p:spPr>
              <a:xfrm flipH="1" flipV="1">
                <a:off x="506886" y="185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39" name="Line"/>
              <p:cNvSpPr/>
              <p:nvPr/>
            </p:nvSpPr>
            <p:spPr>
              <a:xfrm flipV="1">
                <a:off x="633886" y="197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0" name="Line"/>
              <p:cNvSpPr/>
              <p:nvPr/>
            </p:nvSpPr>
            <p:spPr>
              <a:xfrm flipH="1" flipV="1">
                <a:off x="633886" y="197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1" name="Line"/>
              <p:cNvSpPr/>
              <p:nvPr/>
            </p:nvSpPr>
            <p:spPr>
              <a:xfrm flipV="1">
                <a:off x="760886" y="210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2" name="Line"/>
              <p:cNvSpPr/>
              <p:nvPr/>
            </p:nvSpPr>
            <p:spPr>
              <a:xfrm flipH="1" flipV="1">
                <a:off x="760886" y="210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3" name="Line"/>
              <p:cNvSpPr/>
              <p:nvPr/>
            </p:nvSpPr>
            <p:spPr>
              <a:xfrm flipV="1">
                <a:off x="887886" y="223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4" name="Line"/>
              <p:cNvSpPr/>
              <p:nvPr/>
            </p:nvSpPr>
            <p:spPr>
              <a:xfrm flipH="1" flipV="1">
                <a:off x="887886" y="223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5" name="Line"/>
              <p:cNvSpPr/>
              <p:nvPr/>
            </p:nvSpPr>
            <p:spPr>
              <a:xfrm flipV="1">
                <a:off x="1014886" y="235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6" name="Line"/>
              <p:cNvSpPr/>
              <p:nvPr/>
            </p:nvSpPr>
            <p:spPr>
              <a:xfrm flipH="1" flipV="1">
                <a:off x="1014886" y="235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7" name="Line"/>
              <p:cNvSpPr/>
              <p:nvPr/>
            </p:nvSpPr>
            <p:spPr>
              <a:xfrm flipV="1">
                <a:off x="1141886" y="248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8" name="Line"/>
              <p:cNvSpPr/>
              <p:nvPr/>
            </p:nvSpPr>
            <p:spPr>
              <a:xfrm flipH="1" flipV="1">
                <a:off x="1141886" y="248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49" name="Line"/>
              <p:cNvSpPr/>
              <p:nvPr/>
            </p:nvSpPr>
            <p:spPr>
              <a:xfrm flipV="1">
                <a:off x="1268886" y="2612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0" name="Line"/>
              <p:cNvSpPr/>
              <p:nvPr/>
            </p:nvSpPr>
            <p:spPr>
              <a:xfrm flipH="1" flipV="1">
                <a:off x="1268886" y="2612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1" name="Line"/>
              <p:cNvSpPr/>
              <p:nvPr/>
            </p:nvSpPr>
            <p:spPr>
              <a:xfrm flipV="1">
                <a:off x="1395886" y="2739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2" name="Line"/>
              <p:cNvSpPr/>
              <p:nvPr/>
            </p:nvSpPr>
            <p:spPr>
              <a:xfrm flipH="1" flipV="1">
                <a:off x="1395886" y="2739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3" name="Line"/>
              <p:cNvSpPr/>
              <p:nvPr/>
            </p:nvSpPr>
            <p:spPr>
              <a:xfrm flipV="1">
                <a:off x="1522886" y="2866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4" name="Line"/>
              <p:cNvSpPr/>
              <p:nvPr/>
            </p:nvSpPr>
            <p:spPr>
              <a:xfrm flipH="1" flipV="1">
                <a:off x="1522886" y="2866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5" name="Line"/>
              <p:cNvSpPr/>
              <p:nvPr/>
            </p:nvSpPr>
            <p:spPr>
              <a:xfrm flipV="1">
                <a:off x="1649886" y="2993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6" name="Line"/>
              <p:cNvSpPr/>
              <p:nvPr/>
            </p:nvSpPr>
            <p:spPr>
              <a:xfrm flipH="1" flipV="1">
                <a:off x="1649886" y="2993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7" name="Line"/>
              <p:cNvSpPr/>
              <p:nvPr/>
            </p:nvSpPr>
            <p:spPr>
              <a:xfrm flipV="1">
                <a:off x="1776886" y="312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8" name="Line"/>
              <p:cNvSpPr/>
              <p:nvPr/>
            </p:nvSpPr>
            <p:spPr>
              <a:xfrm flipH="1" flipV="1">
                <a:off x="1776886" y="312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59" name="Line"/>
              <p:cNvSpPr/>
              <p:nvPr/>
            </p:nvSpPr>
            <p:spPr>
              <a:xfrm flipV="1">
                <a:off x="1903886" y="324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0" name="Line"/>
              <p:cNvSpPr/>
              <p:nvPr/>
            </p:nvSpPr>
            <p:spPr>
              <a:xfrm flipH="1" flipV="1">
                <a:off x="1903886" y="324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1" name="Line"/>
              <p:cNvSpPr/>
              <p:nvPr/>
            </p:nvSpPr>
            <p:spPr>
              <a:xfrm flipV="1">
                <a:off x="2030886" y="337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2" name="Line"/>
              <p:cNvSpPr/>
              <p:nvPr/>
            </p:nvSpPr>
            <p:spPr>
              <a:xfrm flipH="1" flipV="1">
                <a:off x="2030886" y="337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3" name="Line"/>
              <p:cNvSpPr/>
              <p:nvPr/>
            </p:nvSpPr>
            <p:spPr>
              <a:xfrm flipV="1">
                <a:off x="2157886" y="350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4" name="Line"/>
              <p:cNvSpPr/>
              <p:nvPr/>
            </p:nvSpPr>
            <p:spPr>
              <a:xfrm flipH="1" flipV="1">
                <a:off x="2157886" y="350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5" name="Line"/>
              <p:cNvSpPr/>
              <p:nvPr/>
            </p:nvSpPr>
            <p:spPr>
              <a:xfrm flipV="1">
                <a:off x="2284886" y="362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6" name="Line"/>
              <p:cNvSpPr/>
              <p:nvPr/>
            </p:nvSpPr>
            <p:spPr>
              <a:xfrm flipH="1" flipV="1">
                <a:off x="2284886" y="362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7" name="Line"/>
              <p:cNvSpPr/>
              <p:nvPr/>
            </p:nvSpPr>
            <p:spPr>
              <a:xfrm flipV="1">
                <a:off x="2411886" y="375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8" name="Line"/>
              <p:cNvSpPr/>
              <p:nvPr/>
            </p:nvSpPr>
            <p:spPr>
              <a:xfrm flipH="1" flipV="1">
                <a:off x="2411886" y="375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69" name="Line"/>
              <p:cNvSpPr/>
              <p:nvPr/>
            </p:nvSpPr>
            <p:spPr>
              <a:xfrm flipV="1">
                <a:off x="379886" y="197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0" name="Line"/>
              <p:cNvSpPr/>
              <p:nvPr/>
            </p:nvSpPr>
            <p:spPr>
              <a:xfrm flipH="1" flipV="1">
                <a:off x="379886" y="197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1" name="Line"/>
              <p:cNvSpPr/>
              <p:nvPr/>
            </p:nvSpPr>
            <p:spPr>
              <a:xfrm flipV="1">
                <a:off x="506886" y="210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2" name="Line"/>
              <p:cNvSpPr/>
              <p:nvPr/>
            </p:nvSpPr>
            <p:spPr>
              <a:xfrm flipH="1" flipV="1">
                <a:off x="506886" y="210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3" name="Line"/>
              <p:cNvSpPr/>
              <p:nvPr/>
            </p:nvSpPr>
            <p:spPr>
              <a:xfrm flipV="1">
                <a:off x="633886" y="222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4" name="Line"/>
              <p:cNvSpPr/>
              <p:nvPr/>
            </p:nvSpPr>
            <p:spPr>
              <a:xfrm flipH="1" flipV="1">
                <a:off x="633886" y="222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5" name="Line"/>
              <p:cNvSpPr/>
              <p:nvPr/>
            </p:nvSpPr>
            <p:spPr>
              <a:xfrm flipV="1">
                <a:off x="760886" y="235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6" name="Line"/>
              <p:cNvSpPr/>
              <p:nvPr/>
            </p:nvSpPr>
            <p:spPr>
              <a:xfrm flipH="1" flipV="1">
                <a:off x="760886" y="235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7" name="Line"/>
              <p:cNvSpPr/>
              <p:nvPr/>
            </p:nvSpPr>
            <p:spPr>
              <a:xfrm flipV="1">
                <a:off x="887886" y="248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8" name="Line"/>
              <p:cNvSpPr/>
              <p:nvPr/>
            </p:nvSpPr>
            <p:spPr>
              <a:xfrm flipH="1" flipV="1">
                <a:off x="887886" y="248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79" name="Line"/>
              <p:cNvSpPr/>
              <p:nvPr/>
            </p:nvSpPr>
            <p:spPr>
              <a:xfrm flipV="1">
                <a:off x="1014886" y="261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0" name="Line"/>
              <p:cNvSpPr/>
              <p:nvPr/>
            </p:nvSpPr>
            <p:spPr>
              <a:xfrm flipH="1" flipV="1">
                <a:off x="1014886" y="261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1" name="Line"/>
              <p:cNvSpPr/>
              <p:nvPr/>
            </p:nvSpPr>
            <p:spPr>
              <a:xfrm flipV="1">
                <a:off x="1141886" y="2737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2" name="Line"/>
              <p:cNvSpPr/>
              <p:nvPr/>
            </p:nvSpPr>
            <p:spPr>
              <a:xfrm flipH="1" flipV="1">
                <a:off x="1141886" y="2737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3" name="Line"/>
              <p:cNvSpPr/>
              <p:nvPr/>
            </p:nvSpPr>
            <p:spPr>
              <a:xfrm flipV="1">
                <a:off x="1268886" y="2864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4" name="Line"/>
              <p:cNvSpPr/>
              <p:nvPr/>
            </p:nvSpPr>
            <p:spPr>
              <a:xfrm flipH="1" flipV="1">
                <a:off x="1268886" y="2864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5" name="Line"/>
              <p:cNvSpPr/>
              <p:nvPr/>
            </p:nvSpPr>
            <p:spPr>
              <a:xfrm flipV="1">
                <a:off x="1395886" y="2991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6" name="Line"/>
              <p:cNvSpPr/>
              <p:nvPr/>
            </p:nvSpPr>
            <p:spPr>
              <a:xfrm flipH="1" flipV="1">
                <a:off x="1395886" y="2991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7" name="Line"/>
              <p:cNvSpPr/>
              <p:nvPr/>
            </p:nvSpPr>
            <p:spPr>
              <a:xfrm flipV="1">
                <a:off x="1522886" y="3118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8" name="Line"/>
              <p:cNvSpPr/>
              <p:nvPr/>
            </p:nvSpPr>
            <p:spPr>
              <a:xfrm flipH="1" flipV="1">
                <a:off x="1522886" y="3118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89" name="Line"/>
              <p:cNvSpPr/>
              <p:nvPr/>
            </p:nvSpPr>
            <p:spPr>
              <a:xfrm flipV="1">
                <a:off x="1649886" y="324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0" name="Line"/>
              <p:cNvSpPr/>
              <p:nvPr/>
            </p:nvSpPr>
            <p:spPr>
              <a:xfrm flipH="1" flipV="1">
                <a:off x="1649886" y="324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1" name="Line"/>
              <p:cNvSpPr/>
              <p:nvPr/>
            </p:nvSpPr>
            <p:spPr>
              <a:xfrm flipV="1">
                <a:off x="1776886" y="337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2" name="Line"/>
              <p:cNvSpPr/>
              <p:nvPr/>
            </p:nvSpPr>
            <p:spPr>
              <a:xfrm flipH="1" flipV="1">
                <a:off x="1776886" y="337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3" name="Line"/>
              <p:cNvSpPr/>
              <p:nvPr/>
            </p:nvSpPr>
            <p:spPr>
              <a:xfrm flipV="1">
                <a:off x="1903886" y="349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4" name="Line"/>
              <p:cNvSpPr/>
              <p:nvPr/>
            </p:nvSpPr>
            <p:spPr>
              <a:xfrm flipH="1" flipV="1">
                <a:off x="1903886" y="349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5" name="Line"/>
              <p:cNvSpPr/>
              <p:nvPr/>
            </p:nvSpPr>
            <p:spPr>
              <a:xfrm flipV="1">
                <a:off x="2030886" y="362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6" name="Line"/>
              <p:cNvSpPr/>
              <p:nvPr/>
            </p:nvSpPr>
            <p:spPr>
              <a:xfrm flipH="1" flipV="1">
                <a:off x="2030886" y="362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7" name="Line"/>
              <p:cNvSpPr/>
              <p:nvPr/>
            </p:nvSpPr>
            <p:spPr>
              <a:xfrm flipV="1">
                <a:off x="2157886" y="375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8" name="Line"/>
              <p:cNvSpPr/>
              <p:nvPr/>
            </p:nvSpPr>
            <p:spPr>
              <a:xfrm flipH="1" flipV="1">
                <a:off x="2157886" y="375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199" name="Line"/>
              <p:cNvSpPr/>
              <p:nvPr/>
            </p:nvSpPr>
            <p:spPr>
              <a:xfrm flipV="1">
                <a:off x="2284886" y="388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0" name="Line"/>
              <p:cNvSpPr/>
              <p:nvPr/>
            </p:nvSpPr>
            <p:spPr>
              <a:xfrm flipH="1" flipV="1">
                <a:off x="2284886" y="388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1" name="Line"/>
              <p:cNvSpPr/>
              <p:nvPr/>
            </p:nvSpPr>
            <p:spPr>
              <a:xfrm flipV="1">
                <a:off x="259860" y="209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2" name="Line"/>
              <p:cNvSpPr/>
              <p:nvPr/>
            </p:nvSpPr>
            <p:spPr>
              <a:xfrm flipH="1" flipV="1">
                <a:off x="259860" y="209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3" name="Line"/>
              <p:cNvSpPr/>
              <p:nvPr/>
            </p:nvSpPr>
            <p:spPr>
              <a:xfrm flipV="1">
                <a:off x="386860" y="221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4" name="Line"/>
              <p:cNvSpPr/>
              <p:nvPr/>
            </p:nvSpPr>
            <p:spPr>
              <a:xfrm flipH="1" flipV="1">
                <a:off x="386860" y="221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5" name="Line"/>
              <p:cNvSpPr/>
              <p:nvPr/>
            </p:nvSpPr>
            <p:spPr>
              <a:xfrm flipV="1">
                <a:off x="513860" y="234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6" name="Line"/>
              <p:cNvSpPr/>
              <p:nvPr/>
            </p:nvSpPr>
            <p:spPr>
              <a:xfrm flipH="1" flipV="1">
                <a:off x="513860" y="234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7" name="Line"/>
              <p:cNvSpPr/>
              <p:nvPr/>
            </p:nvSpPr>
            <p:spPr>
              <a:xfrm flipV="1">
                <a:off x="640860" y="247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8" name="Line"/>
              <p:cNvSpPr/>
              <p:nvPr/>
            </p:nvSpPr>
            <p:spPr>
              <a:xfrm flipH="1" flipV="1">
                <a:off x="640860" y="247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09" name="Line"/>
              <p:cNvSpPr/>
              <p:nvPr/>
            </p:nvSpPr>
            <p:spPr>
              <a:xfrm flipV="1">
                <a:off x="767860" y="260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0" name="Line"/>
              <p:cNvSpPr/>
              <p:nvPr/>
            </p:nvSpPr>
            <p:spPr>
              <a:xfrm flipH="1" flipV="1">
                <a:off x="767860" y="260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1" name="Line"/>
              <p:cNvSpPr/>
              <p:nvPr/>
            </p:nvSpPr>
            <p:spPr>
              <a:xfrm flipV="1">
                <a:off x="894860" y="272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2" name="Line"/>
              <p:cNvSpPr/>
              <p:nvPr/>
            </p:nvSpPr>
            <p:spPr>
              <a:xfrm flipH="1" flipV="1">
                <a:off x="894860" y="272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3" name="Line"/>
              <p:cNvSpPr/>
              <p:nvPr/>
            </p:nvSpPr>
            <p:spPr>
              <a:xfrm flipV="1">
                <a:off x="1021860" y="2854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4" name="Line"/>
              <p:cNvSpPr/>
              <p:nvPr/>
            </p:nvSpPr>
            <p:spPr>
              <a:xfrm flipH="1" flipV="1">
                <a:off x="1021860" y="2854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5" name="Line"/>
              <p:cNvSpPr/>
              <p:nvPr/>
            </p:nvSpPr>
            <p:spPr>
              <a:xfrm flipV="1">
                <a:off x="1148860" y="2981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6" name="Line"/>
              <p:cNvSpPr/>
              <p:nvPr/>
            </p:nvSpPr>
            <p:spPr>
              <a:xfrm flipH="1" flipV="1">
                <a:off x="1148860" y="2981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7" name="Line"/>
              <p:cNvSpPr/>
              <p:nvPr/>
            </p:nvSpPr>
            <p:spPr>
              <a:xfrm flipV="1">
                <a:off x="1275860" y="3108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8" name="Line"/>
              <p:cNvSpPr/>
              <p:nvPr/>
            </p:nvSpPr>
            <p:spPr>
              <a:xfrm flipH="1" flipV="1">
                <a:off x="1275860" y="3108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19" name="Line"/>
              <p:cNvSpPr/>
              <p:nvPr/>
            </p:nvSpPr>
            <p:spPr>
              <a:xfrm flipV="1">
                <a:off x="1402860" y="3235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0" name="Line"/>
              <p:cNvSpPr/>
              <p:nvPr/>
            </p:nvSpPr>
            <p:spPr>
              <a:xfrm flipH="1" flipV="1">
                <a:off x="1402860" y="3235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1" name="Line"/>
              <p:cNvSpPr/>
              <p:nvPr/>
            </p:nvSpPr>
            <p:spPr>
              <a:xfrm flipV="1">
                <a:off x="1529860" y="336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2" name="Line"/>
              <p:cNvSpPr/>
              <p:nvPr/>
            </p:nvSpPr>
            <p:spPr>
              <a:xfrm flipH="1" flipV="1">
                <a:off x="1529860" y="336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3" name="Line"/>
              <p:cNvSpPr/>
              <p:nvPr/>
            </p:nvSpPr>
            <p:spPr>
              <a:xfrm flipV="1">
                <a:off x="1656860" y="348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4" name="Line"/>
              <p:cNvSpPr/>
              <p:nvPr/>
            </p:nvSpPr>
            <p:spPr>
              <a:xfrm flipH="1" flipV="1">
                <a:off x="1656860" y="348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5" name="Line"/>
              <p:cNvSpPr/>
              <p:nvPr/>
            </p:nvSpPr>
            <p:spPr>
              <a:xfrm flipV="1">
                <a:off x="1783860" y="361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6" name="Line"/>
              <p:cNvSpPr/>
              <p:nvPr/>
            </p:nvSpPr>
            <p:spPr>
              <a:xfrm flipH="1" flipV="1">
                <a:off x="1783860" y="361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7" name="Line"/>
              <p:cNvSpPr/>
              <p:nvPr/>
            </p:nvSpPr>
            <p:spPr>
              <a:xfrm flipV="1">
                <a:off x="1910860" y="374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8" name="Line"/>
              <p:cNvSpPr/>
              <p:nvPr/>
            </p:nvSpPr>
            <p:spPr>
              <a:xfrm flipH="1" flipV="1">
                <a:off x="1910860" y="374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29" name="Line"/>
              <p:cNvSpPr/>
              <p:nvPr/>
            </p:nvSpPr>
            <p:spPr>
              <a:xfrm flipV="1">
                <a:off x="2037860" y="387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0" name="Line"/>
              <p:cNvSpPr/>
              <p:nvPr/>
            </p:nvSpPr>
            <p:spPr>
              <a:xfrm flipH="1" flipV="1">
                <a:off x="2037860" y="387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1" name="Line"/>
              <p:cNvSpPr/>
              <p:nvPr/>
            </p:nvSpPr>
            <p:spPr>
              <a:xfrm flipV="1">
                <a:off x="2164860" y="399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2" name="Line"/>
              <p:cNvSpPr/>
              <p:nvPr/>
            </p:nvSpPr>
            <p:spPr>
              <a:xfrm flipH="1" flipV="1">
                <a:off x="2164860" y="399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</p:grpSp>
        <p:grpSp>
          <p:nvGrpSpPr>
            <p:cNvPr id="1745" name="Group"/>
            <p:cNvGrpSpPr/>
            <p:nvPr/>
          </p:nvGrpSpPr>
          <p:grpSpPr>
            <a:xfrm>
              <a:off x="5672867" y="2799694"/>
              <a:ext cx="4313364" cy="4313363"/>
              <a:chOff x="0" y="0"/>
              <a:chExt cx="4313362" cy="4313362"/>
            </a:xfrm>
          </p:grpSpPr>
          <p:sp>
            <p:nvSpPr>
              <p:cNvPr id="1234" name="Shape"/>
              <p:cNvSpPr/>
              <p:nvPr/>
            </p:nvSpPr>
            <p:spPr>
              <a:xfrm rot="18900000">
                <a:off x="660552" y="602802"/>
                <a:ext cx="2992259" cy="310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98" y="502"/>
                    </a:lnTo>
                    <a:lnTo>
                      <a:pt x="21600" y="21600"/>
                    </a:lnTo>
                    <a:lnTo>
                      <a:pt x="502" y="21098"/>
                    </a:lnTo>
                    <a:close/>
                  </a:path>
                </a:pathLst>
              </a:custGeom>
              <a:solidFill>
                <a:srgbClr val="F96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5" name="Line"/>
              <p:cNvSpPr/>
              <p:nvPr/>
            </p:nvSpPr>
            <p:spPr>
              <a:xfrm flipV="1">
                <a:off x="2206519" y="36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6" name="Line"/>
              <p:cNvSpPr/>
              <p:nvPr/>
            </p:nvSpPr>
            <p:spPr>
              <a:xfrm flipH="1" flipV="1">
                <a:off x="2206519" y="36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7" name="Line"/>
              <p:cNvSpPr/>
              <p:nvPr/>
            </p:nvSpPr>
            <p:spPr>
              <a:xfrm flipV="1">
                <a:off x="2333519" y="49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8" name="Line"/>
              <p:cNvSpPr/>
              <p:nvPr/>
            </p:nvSpPr>
            <p:spPr>
              <a:xfrm flipH="1" flipV="1">
                <a:off x="2333519" y="49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39" name="Line"/>
              <p:cNvSpPr/>
              <p:nvPr/>
            </p:nvSpPr>
            <p:spPr>
              <a:xfrm flipV="1">
                <a:off x="2460519" y="62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0" name="Line"/>
              <p:cNvSpPr/>
              <p:nvPr/>
            </p:nvSpPr>
            <p:spPr>
              <a:xfrm flipH="1" flipV="1">
                <a:off x="2460519" y="62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1" name="Line"/>
              <p:cNvSpPr/>
              <p:nvPr/>
            </p:nvSpPr>
            <p:spPr>
              <a:xfrm flipV="1">
                <a:off x="2587519" y="75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2" name="Line"/>
              <p:cNvSpPr/>
              <p:nvPr/>
            </p:nvSpPr>
            <p:spPr>
              <a:xfrm flipH="1" flipV="1">
                <a:off x="2587519" y="75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3" name="Line"/>
              <p:cNvSpPr/>
              <p:nvPr/>
            </p:nvSpPr>
            <p:spPr>
              <a:xfrm flipV="1">
                <a:off x="2714519" y="87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4" name="Line"/>
              <p:cNvSpPr/>
              <p:nvPr/>
            </p:nvSpPr>
            <p:spPr>
              <a:xfrm flipH="1" flipV="1">
                <a:off x="2714519" y="87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5" name="Line"/>
              <p:cNvSpPr/>
              <p:nvPr/>
            </p:nvSpPr>
            <p:spPr>
              <a:xfrm flipV="1">
                <a:off x="2841519" y="1004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6" name="Line"/>
              <p:cNvSpPr/>
              <p:nvPr/>
            </p:nvSpPr>
            <p:spPr>
              <a:xfrm flipH="1" flipV="1">
                <a:off x="2841519" y="1004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7" name="Line"/>
              <p:cNvSpPr/>
              <p:nvPr/>
            </p:nvSpPr>
            <p:spPr>
              <a:xfrm flipV="1">
                <a:off x="2968519" y="1131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8" name="Line"/>
              <p:cNvSpPr/>
              <p:nvPr/>
            </p:nvSpPr>
            <p:spPr>
              <a:xfrm flipH="1" flipV="1">
                <a:off x="2968519" y="1131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49" name="Line"/>
              <p:cNvSpPr/>
              <p:nvPr/>
            </p:nvSpPr>
            <p:spPr>
              <a:xfrm flipV="1">
                <a:off x="3095519" y="1258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0" name="Line"/>
              <p:cNvSpPr/>
              <p:nvPr/>
            </p:nvSpPr>
            <p:spPr>
              <a:xfrm flipH="1" flipV="1">
                <a:off x="3095519" y="1258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1" name="Line"/>
              <p:cNvSpPr/>
              <p:nvPr/>
            </p:nvSpPr>
            <p:spPr>
              <a:xfrm flipV="1">
                <a:off x="3222519" y="1385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2" name="Line"/>
              <p:cNvSpPr/>
              <p:nvPr/>
            </p:nvSpPr>
            <p:spPr>
              <a:xfrm flipH="1" flipV="1">
                <a:off x="3222519" y="1385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3" name="Line"/>
              <p:cNvSpPr/>
              <p:nvPr/>
            </p:nvSpPr>
            <p:spPr>
              <a:xfrm flipV="1">
                <a:off x="3349519" y="1512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4" name="Line"/>
              <p:cNvSpPr/>
              <p:nvPr/>
            </p:nvSpPr>
            <p:spPr>
              <a:xfrm flipH="1" flipV="1">
                <a:off x="3349519" y="1512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5" name="Line"/>
              <p:cNvSpPr/>
              <p:nvPr/>
            </p:nvSpPr>
            <p:spPr>
              <a:xfrm flipV="1">
                <a:off x="3476519" y="163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6" name="Line"/>
              <p:cNvSpPr/>
              <p:nvPr/>
            </p:nvSpPr>
            <p:spPr>
              <a:xfrm flipH="1" flipV="1">
                <a:off x="3476519" y="163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7" name="Line"/>
              <p:cNvSpPr/>
              <p:nvPr/>
            </p:nvSpPr>
            <p:spPr>
              <a:xfrm flipV="1">
                <a:off x="3603519" y="176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8" name="Line"/>
              <p:cNvSpPr/>
              <p:nvPr/>
            </p:nvSpPr>
            <p:spPr>
              <a:xfrm flipH="1" flipV="1">
                <a:off x="3603519" y="176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59" name="Line"/>
              <p:cNvSpPr/>
              <p:nvPr/>
            </p:nvSpPr>
            <p:spPr>
              <a:xfrm flipV="1">
                <a:off x="3730519" y="189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0" name="Line"/>
              <p:cNvSpPr/>
              <p:nvPr/>
            </p:nvSpPr>
            <p:spPr>
              <a:xfrm flipH="1" flipV="1">
                <a:off x="3730519" y="189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1" name="Line"/>
              <p:cNvSpPr/>
              <p:nvPr/>
            </p:nvSpPr>
            <p:spPr>
              <a:xfrm flipV="1">
                <a:off x="3857519" y="202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2" name="Line"/>
              <p:cNvSpPr/>
              <p:nvPr/>
            </p:nvSpPr>
            <p:spPr>
              <a:xfrm flipH="1" flipV="1">
                <a:off x="3857519" y="202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3" name="Line"/>
              <p:cNvSpPr/>
              <p:nvPr/>
            </p:nvSpPr>
            <p:spPr>
              <a:xfrm flipV="1">
                <a:off x="3984519" y="214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4" name="Line"/>
              <p:cNvSpPr/>
              <p:nvPr/>
            </p:nvSpPr>
            <p:spPr>
              <a:xfrm flipH="1" flipV="1">
                <a:off x="3984519" y="214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5" name="Line"/>
              <p:cNvSpPr/>
              <p:nvPr/>
            </p:nvSpPr>
            <p:spPr>
              <a:xfrm flipV="1">
                <a:off x="1959493" y="359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6" name="Line"/>
              <p:cNvSpPr/>
              <p:nvPr/>
            </p:nvSpPr>
            <p:spPr>
              <a:xfrm flipH="1" flipV="1">
                <a:off x="1959493" y="359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7" name="Line"/>
              <p:cNvSpPr/>
              <p:nvPr/>
            </p:nvSpPr>
            <p:spPr>
              <a:xfrm flipV="1">
                <a:off x="2086493" y="486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8" name="Line"/>
              <p:cNvSpPr/>
              <p:nvPr/>
            </p:nvSpPr>
            <p:spPr>
              <a:xfrm flipH="1" flipV="1">
                <a:off x="2086493" y="486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69" name="Line"/>
              <p:cNvSpPr/>
              <p:nvPr/>
            </p:nvSpPr>
            <p:spPr>
              <a:xfrm flipV="1">
                <a:off x="2213493" y="613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0" name="Line"/>
              <p:cNvSpPr/>
              <p:nvPr/>
            </p:nvSpPr>
            <p:spPr>
              <a:xfrm flipH="1" flipV="1">
                <a:off x="2213493" y="613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1" name="Line"/>
              <p:cNvSpPr/>
              <p:nvPr/>
            </p:nvSpPr>
            <p:spPr>
              <a:xfrm flipV="1">
                <a:off x="2340493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2" name="Line"/>
              <p:cNvSpPr/>
              <p:nvPr/>
            </p:nvSpPr>
            <p:spPr>
              <a:xfrm flipH="1" flipV="1">
                <a:off x="2340493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3" name="Line"/>
              <p:cNvSpPr/>
              <p:nvPr/>
            </p:nvSpPr>
            <p:spPr>
              <a:xfrm flipV="1">
                <a:off x="2467493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4" name="Line"/>
              <p:cNvSpPr/>
              <p:nvPr/>
            </p:nvSpPr>
            <p:spPr>
              <a:xfrm flipH="1" flipV="1">
                <a:off x="2467493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5" name="Line"/>
              <p:cNvSpPr/>
              <p:nvPr/>
            </p:nvSpPr>
            <p:spPr>
              <a:xfrm flipV="1">
                <a:off x="2594493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6" name="Line"/>
              <p:cNvSpPr/>
              <p:nvPr/>
            </p:nvSpPr>
            <p:spPr>
              <a:xfrm flipH="1" flipV="1">
                <a:off x="2594493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7" name="Line"/>
              <p:cNvSpPr/>
              <p:nvPr/>
            </p:nvSpPr>
            <p:spPr>
              <a:xfrm flipV="1">
                <a:off x="2721493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8" name="Line"/>
              <p:cNvSpPr/>
              <p:nvPr/>
            </p:nvSpPr>
            <p:spPr>
              <a:xfrm flipH="1" flipV="1">
                <a:off x="2721493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79" name="Line"/>
              <p:cNvSpPr/>
              <p:nvPr/>
            </p:nvSpPr>
            <p:spPr>
              <a:xfrm flipV="1">
                <a:off x="2848493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0" name="Line"/>
              <p:cNvSpPr/>
              <p:nvPr/>
            </p:nvSpPr>
            <p:spPr>
              <a:xfrm flipH="1" flipV="1">
                <a:off x="2848493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1" name="Line"/>
              <p:cNvSpPr/>
              <p:nvPr/>
            </p:nvSpPr>
            <p:spPr>
              <a:xfrm flipV="1">
                <a:off x="2975493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2" name="Line"/>
              <p:cNvSpPr/>
              <p:nvPr/>
            </p:nvSpPr>
            <p:spPr>
              <a:xfrm flipH="1" flipV="1">
                <a:off x="2975493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3" name="Line"/>
              <p:cNvSpPr/>
              <p:nvPr/>
            </p:nvSpPr>
            <p:spPr>
              <a:xfrm flipV="1">
                <a:off x="3102493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4" name="Line"/>
              <p:cNvSpPr/>
              <p:nvPr/>
            </p:nvSpPr>
            <p:spPr>
              <a:xfrm flipH="1" flipV="1">
                <a:off x="3102493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5" name="Line"/>
              <p:cNvSpPr/>
              <p:nvPr/>
            </p:nvSpPr>
            <p:spPr>
              <a:xfrm flipV="1">
                <a:off x="3229493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6" name="Line"/>
              <p:cNvSpPr/>
              <p:nvPr/>
            </p:nvSpPr>
            <p:spPr>
              <a:xfrm flipH="1" flipV="1">
                <a:off x="3229493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7" name="Line"/>
              <p:cNvSpPr/>
              <p:nvPr/>
            </p:nvSpPr>
            <p:spPr>
              <a:xfrm flipV="1">
                <a:off x="3356493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8" name="Line"/>
              <p:cNvSpPr/>
              <p:nvPr/>
            </p:nvSpPr>
            <p:spPr>
              <a:xfrm flipH="1" flipV="1">
                <a:off x="3356493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89" name="Line"/>
              <p:cNvSpPr/>
              <p:nvPr/>
            </p:nvSpPr>
            <p:spPr>
              <a:xfrm flipV="1">
                <a:off x="3483493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0" name="Line"/>
              <p:cNvSpPr/>
              <p:nvPr/>
            </p:nvSpPr>
            <p:spPr>
              <a:xfrm flipH="1" flipV="1">
                <a:off x="3483493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1" name="Line"/>
              <p:cNvSpPr/>
              <p:nvPr/>
            </p:nvSpPr>
            <p:spPr>
              <a:xfrm flipV="1">
                <a:off x="3610493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2" name="Line"/>
              <p:cNvSpPr/>
              <p:nvPr/>
            </p:nvSpPr>
            <p:spPr>
              <a:xfrm flipH="1" flipV="1">
                <a:off x="3610493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3" name="Line"/>
              <p:cNvSpPr/>
              <p:nvPr/>
            </p:nvSpPr>
            <p:spPr>
              <a:xfrm flipV="1">
                <a:off x="3737493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4" name="Line"/>
              <p:cNvSpPr/>
              <p:nvPr/>
            </p:nvSpPr>
            <p:spPr>
              <a:xfrm flipH="1" flipV="1">
                <a:off x="3737493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5" name="Line"/>
              <p:cNvSpPr/>
              <p:nvPr/>
            </p:nvSpPr>
            <p:spPr>
              <a:xfrm flipV="1">
                <a:off x="3864493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6" name="Line"/>
              <p:cNvSpPr/>
              <p:nvPr/>
            </p:nvSpPr>
            <p:spPr>
              <a:xfrm flipH="1" flipV="1">
                <a:off x="3864493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7" name="Line"/>
              <p:cNvSpPr/>
              <p:nvPr/>
            </p:nvSpPr>
            <p:spPr>
              <a:xfrm flipV="1">
                <a:off x="1822032" y="50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8" name="Line"/>
              <p:cNvSpPr/>
              <p:nvPr/>
            </p:nvSpPr>
            <p:spPr>
              <a:xfrm flipH="1" flipV="1">
                <a:off x="1822032" y="50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299" name="Line"/>
              <p:cNvSpPr/>
              <p:nvPr/>
            </p:nvSpPr>
            <p:spPr>
              <a:xfrm flipV="1">
                <a:off x="1949032" y="62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0" name="Line"/>
              <p:cNvSpPr/>
              <p:nvPr/>
            </p:nvSpPr>
            <p:spPr>
              <a:xfrm flipH="1" flipV="1">
                <a:off x="1949032" y="62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1" name="Line"/>
              <p:cNvSpPr/>
              <p:nvPr/>
            </p:nvSpPr>
            <p:spPr>
              <a:xfrm flipV="1">
                <a:off x="2076032" y="75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2" name="Line"/>
              <p:cNvSpPr/>
              <p:nvPr/>
            </p:nvSpPr>
            <p:spPr>
              <a:xfrm flipH="1" flipV="1">
                <a:off x="2076032" y="75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3" name="Line"/>
              <p:cNvSpPr/>
              <p:nvPr/>
            </p:nvSpPr>
            <p:spPr>
              <a:xfrm flipV="1">
                <a:off x="2203032" y="88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4" name="Line"/>
              <p:cNvSpPr/>
              <p:nvPr/>
            </p:nvSpPr>
            <p:spPr>
              <a:xfrm flipH="1" flipV="1">
                <a:off x="2203032" y="88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5" name="Line"/>
              <p:cNvSpPr/>
              <p:nvPr/>
            </p:nvSpPr>
            <p:spPr>
              <a:xfrm flipV="1">
                <a:off x="2330032" y="100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6" name="Line"/>
              <p:cNvSpPr/>
              <p:nvPr/>
            </p:nvSpPr>
            <p:spPr>
              <a:xfrm flipH="1" flipV="1">
                <a:off x="2330032" y="100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7" name="Line"/>
              <p:cNvSpPr/>
              <p:nvPr/>
            </p:nvSpPr>
            <p:spPr>
              <a:xfrm flipV="1">
                <a:off x="2457032" y="113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8" name="Line"/>
              <p:cNvSpPr/>
              <p:nvPr/>
            </p:nvSpPr>
            <p:spPr>
              <a:xfrm flipH="1" flipV="1">
                <a:off x="2457032" y="113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09" name="Line"/>
              <p:cNvSpPr/>
              <p:nvPr/>
            </p:nvSpPr>
            <p:spPr>
              <a:xfrm flipV="1">
                <a:off x="2584032" y="1263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0" name="Line"/>
              <p:cNvSpPr/>
              <p:nvPr/>
            </p:nvSpPr>
            <p:spPr>
              <a:xfrm flipH="1" flipV="1">
                <a:off x="2584032" y="1263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1" name="Line"/>
              <p:cNvSpPr/>
              <p:nvPr/>
            </p:nvSpPr>
            <p:spPr>
              <a:xfrm flipV="1">
                <a:off x="2711032" y="1390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2" name="Line"/>
              <p:cNvSpPr/>
              <p:nvPr/>
            </p:nvSpPr>
            <p:spPr>
              <a:xfrm flipH="1" flipV="1">
                <a:off x="2711032" y="1390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3" name="Line"/>
              <p:cNvSpPr/>
              <p:nvPr/>
            </p:nvSpPr>
            <p:spPr>
              <a:xfrm flipV="1">
                <a:off x="2838032" y="1517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4" name="Line"/>
              <p:cNvSpPr/>
              <p:nvPr/>
            </p:nvSpPr>
            <p:spPr>
              <a:xfrm flipH="1" flipV="1">
                <a:off x="2838032" y="1517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5" name="Line"/>
              <p:cNvSpPr/>
              <p:nvPr/>
            </p:nvSpPr>
            <p:spPr>
              <a:xfrm flipV="1">
                <a:off x="2965032" y="1644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6" name="Line"/>
              <p:cNvSpPr/>
              <p:nvPr/>
            </p:nvSpPr>
            <p:spPr>
              <a:xfrm flipH="1" flipV="1">
                <a:off x="2965032" y="1644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7" name="Line"/>
              <p:cNvSpPr/>
              <p:nvPr/>
            </p:nvSpPr>
            <p:spPr>
              <a:xfrm flipV="1">
                <a:off x="3092032" y="177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8" name="Line"/>
              <p:cNvSpPr/>
              <p:nvPr/>
            </p:nvSpPr>
            <p:spPr>
              <a:xfrm flipH="1" flipV="1">
                <a:off x="3092032" y="177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19" name="Line"/>
              <p:cNvSpPr/>
              <p:nvPr/>
            </p:nvSpPr>
            <p:spPr>
              <a:xfrm flipV="1">
                <a:off x="3219032" y="189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0" name="Line"/>
              <p:cNvSpPr/>
              <p:nvPr/>
            </p:nvSpPr>
            <p:spPr>
              <a:xfrm flipH="1" flipV="1">
                <a:off x="3219032" y="189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1" name="Line"/>
              <p:cNvSpPr/>
              <p:nvPr/>
            </p:nvSpPr>
            <p:spPr>
              <a:xfrm flipV="1">
                <a:off x="3346032" y="202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2" name="Line"/>
              <p:cNvSpPr/>
              <p:nvPr/>
            </p:nvSpPr>
            <p:spPr>
              <a:xfrm flipH="1" flipV="1">
                <a:off x="3346032" y="202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3" name="Line"/>
              <p:cNvSpPr/>
              <p:nvPr/>
            </p:nvSpPr>
            <p:spPr>
              <a:xfrm flipV="1">
                <a:off x="3473032" y="215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4" name="Line"/>
              <p:cNvSpPr/>
              <p:nvPr/>
            </p:nvSpPr>
            <p:spPr>
              <a:xfrm flipH="1" flipV="1">
                <a:off x="3473032" y="215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5" name="Line"/>
              <p:cNvSpPr/>
              <p:nvPr/>
            </p:nvSpPr>
            <p:spPr>
              <a:xfrm flipV="1">
                <a:off x="3600032" y="227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6" name="Line"/>
              <p:cNvSpPr/>
              <p:nvPr/>
            </p:nvSpPr>
            <p:spPr>
              <a:xfrm flipH="1" flipV="1">
                <a:off x="3600032" y="227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7" name="Line"/>
              <p:cNvSpPr/>
              <p:nvPr/>
            </p:nvSpPr>
            <p:spPr>
              <a:xfrm flipV="1">
                <a:off x="3727032" y="240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8" name="Line"/>
              <p:cNvSpPr/>
              <p:nvPr/>
            </p:nvSpPr>
            <p:spPr>
              <a:xfrm flipH="1" flipV="1">
                <a:off x="3727032" y="240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29" name="Line"/>
              <p:cNvSpPr/>
              <p:nvPr/>
            </p:nvSpPr>
            <p:spPr>
              <a:xfrm flipV="1">
                <a:off x="1702006" y="61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0" name="Line"/>
              <p:cNvSpPr/>
              <p:nvPr/>
            </p:nvSpPr>
            <p:spPr>
              <a:xfrm flipH="1" flipV="1">
                <a:off x="1702006" y="61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1" name="Line"/>
              <p:cNvSpPr/>
              <p:nvPr/>
            </p:nvSpPr>
            <p:spPr>
              <a:xfrm flipV="1">
                <a:off x="1829006" y="74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2" name="Line"/>
              <p:cNvSpPr/>
              <p:nvPr/>
            </p:nvSpPr>
            <p:spPr>
              <a:xfrm flipH="1" flipV="1">
                <a:off x="1829006" y="74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3" name="Line"/>
              <p:cNvSpPr/>
              <p:nvPr/>
            </p:nvSpPr>
            <p:spPr>
              <a:xfrm flipV="1">
                <a:off x="1956006" y="87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4" name="Line"/>
              <p:cNvSpPr/>
              <p:nvPr/>
            </p:nvSpPr>
            <p:spPr>
              <a:xfrm flipH="1" flipV="1">
                <a:off x="1956006" y="87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5" name="Line"/>
              <p:cNvSpPr/>
              <p:nvPr/>
            </p:nvSpPr>
            <p:spPr>
              <a:xfrm flipV="1">
                <a:off x="2083006" y="99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6" name="Line"/>
              <p:cNvSpPr/>
              <p:nvPr/>
            </p:nvSpPr>
            <p:spPr>
              <a:xfrm flipH="1" flipV="1">
                <a:off x="2083006" y="99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7" name="Line"/>
              <p:cNvSpPr/>
              <p:nvPr/>
            </p:nvSpPr>
            <p:spPr>
              <a:xfrm flipV="1">
                <a:off x="2210006" y="112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8" name="Line"/>
              <p:cNvSpPr/>
              <p:nvPr/>
            </p:nvSpPr>
            <p:spPr>
              <a:xfrm flipH="1" flipV="1">
                <a:off x="2210006" y="112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39" name="Line"/>
              <p:cNvSpPr/>
              <p:nvPr/>
            </p:nvSpPr>
            <p:spPr>
              <a:xfrm flipV="1">
                <a:off x="2337006" y="125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0" name="Line"/>
              <p:cNvSpPr/>
              <p:nvPr/>
            </p:nvSpPr>
            <p:spPr>
              <a:xfrm flipH="1" flipV="1">
                <a:off x="2337006" y="125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1" name="Line"/>
              <p:cNvSpPr/>
              <p:nvPr/>
            </p:nvSpPr>
            <p:spPr>
              <a:xfrm flipV="1">
                <a:off x="2464006" y="1380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2" name="Line"/>
              <p:cNvSpPr/>
              <p:nvPr/>
            </p:nvSpPr>
            <p:spPr>
              <a:xfrm flipH="1" flipV="1">
                <a:off x="2464006" y="1380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3" name="Line"/>
              <p:cNvSpPr/>
              <p:nvPr/>
            </p:nvSpPr>
            <p:spPr>
              <a:xfrm flipV="1">
                <a:off x="2591006" y="1507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4" name="Line"/>
              <p:cNvSpPr/>
              <p:nvPr/>
            </p:nvSpPr>
            <p:spPr>
              <a:xfrm flipH="1" flipV="1">
                <a:off x="2591006" y="1507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5" name="Line"/>
              <p:cNvSpPr/>
              <p:nvPr/>
            </p:nvSpPr>
            <p:spPr>
              <a:xfrm flipV="1">
                <a:off x="2718006" y="1634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6" name="Line"/>
              <p:cNvSpPr/>
              <p:nvPr/>
            </p:nvSpPr>
            <p:spPr>
              <a:xfrm flipH="1" flipV="1">
                <a:off x="2718006" y="1634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7" name="Line"/>
              <p:cNvSpPr/>
              <p:nvPr/>
            </p:nvSpPr>
            <p:spPr>
              <a:xfrm flipV="1">
                <a:off x="2845006" y="1761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8" name="Line"/>
              <p:cNvSpPr/>
              <p:nvPr/>
            </p:nvSpPr>
            <p:spPr>
              <a:xfrm flipH="1" flipV="1">
                <a:off x="2845006" y="1761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49" name="Line"/>
              <p:cNvSpPr/>
              <p:nvPr/>
            </p:nvSpPr>
            <p:spPr>
              <a:xfrm flipV="1">
                <a:off x="2972006" y="188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0" name="Line"/>
              <p:cNvSpPr/>
              <p:nvPr/>
            </p:nvSpPr>
            <p:spPr>
              <a:xfrm flipH="1" flipV="1">
                <a:off x="2972006" y="188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1" name="Line"/>
              <p:cNvSpPr/>
              <p:nvPr/>
            </p:nvSpPr>
            <p:spPr>
              <a:xfrm flipV="1">
                <a:off x="3099006" y="201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2" name="Line"/>
              <p:cNvSpPr/>
              <p:nvPr/>
            </p:nvSpPr>
            <p:spPr>
              <a:xfrm flipH="1" flipV="1">
                <a:off x="3099006" y="201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3" name="Line"/>
              <p:cNvSpPr/>
              <p:nvPr/>
            </p:nvSpPr>
            <p:spPr>
              <a:xfrm flipV="1">
                <a:off x="3226006" y="214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4" name="Line"/>
              <p:cNvSpPr/>
              <p:nvPr/>
            </p:nvSpPr>
            <p:spPr>
              <a:xfrm flipH="1" flipV="1">
                <a:off x="3226006" y="214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5" name="Line"/>
              <p:cNvSpPr/>
              <p:nvPr/>
            </p:nvSpPr>
            <p:spPr>
              <a:xfrm flipV="1">
                <a:off x="3353006" y="226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6" name="Line"/>
              <p:cNvSpPr/>
              <p:nvPr/>
            </p:nvSpPr>
            <p:spPr>
              <a:xfrm flipH="1" flipV="1">
                <a:off x="3353006" y="226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7" name="Line"/>
              <p:cNvSpPr/>
              <p:nvPr/>
            </p:nvSpPr>
            <p:spPr>
              <a:xfrm flipV="1">
                <a:off x="3480006" y="239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8" name="Line"/>
              <p:cNvSpPr/>
              <p:nvPr/>
            </p:nvSpPr>
            <p:spPr>
              <a:xfrm flipH="1" flipV="1">
                <a:off x="3480006" y="239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59" name="Line"/>
              <p:cNvSpPr/>
              <p:nvPr/>
            </p:nvSpPr>
            <p:spPr>
              <a:xfrm flipV="1">
                <a:off x="3607006" y="252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0" name="Line"/>
              <p:cNvSpPr/>
              <p:nvPr/>
            </p:nvSpPr>
            <p:spPr>
              <a:xfrm flipH="1" flipV="1">
                <a:off x="3607006" y="252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1" name="Line"/>
              <p:cNvSpPr/>
              <p:nvPr/>
            </p:nvSpPr>
            <p:spPr>
              <a:xfrm flipV="1">
                <a:off x="1583817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2" name="Line"/>
              <p:cNvSpPr/>
              <p:nvPr/>
            </p:nvSpPr>
            <p:spPr>
              <a:xfrm flipH="1" flipV="1">
                <a:off x="1583817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3" name="Line"/>
              <p:cNvSpPr/>
              <p:nvPr/>
            </p:nvSpPr>
            <p:spPr>
              <a:xfrm flipV="1">
                <a:off x="1710817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4" name="Line"/>
              <p:cNvSpPr/>
              <p:nvPr/>
            </p:nvSpPr>
            <p:spPr>
              <a:xfrm flipH="1" flipV="1">
                <a:off x="1710817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5" name="Line"/>
              <p:cNvSpPr/>
              <p:nvPr/>
            </p:nvSpPr>
            <p:spPr>
              <a:xfrm flipV="1">
                <a:off x="1837817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6" name="Line"/>
              <p:cNvSpPr/>
              <p:nvPr/>
            </p:nvSpPr>
            <p:spPr>
              <a:xfrm flipH="1" flipV="1">
                <a:off x="1837817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7" name="Line"/>
              <p:cNvSpPr/>
              <p:nvPr/>
            </p:nvSpPr>
            <p:spPr>
              <a:xfrm flipV="1">
                <a:off x="1964817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8" name="Line"/>
              <p:cNvSpPr/>
              <p:nvPr/>
            </p:nvSpPr>
            <p:spPr>
              <a:xfrm flipH="1" flipV="1">
                <a:off x="1964817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69" name="Line"/>
              <p:cNvSpPr/>
              <p:nvPr/>
            </p:nvSpPr>
            <p:spPr>
              <a:xfrm flipV="1">
                <a:off x="2091817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0" name="Line"/>
              <p:cNvSpPr/>
              <p:nvPr/>
            </p:nvSpPr>
            <p:spPr>
              <a:xfrm flipH="1" flipV="1">
                <a:off x="2091817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1" name="Line"/>
              <p:cNvSpPr/>
              <p:nvPr/>
            </p:nvSpPr>
            <p:spPr>
              <a:xfrm flipV="1">
                <a:off x="2218817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2" name="Line"/>
              <p:cNvSpPr/>
              <p:nvPr/>
            </p:nvSpPr>
            <p:spPr>
              <a:xfrm flipH="1" flipV="1">
                <a:off x="2218817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3" name="Line"/>
              <p:cNvSpPr/>
              <p:nvPr/>
            </p:nvSpPr>
            <p:spPr>
              <a:xfrm flipV="1">
                <a:off x="2345817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4" name="Line"/>
              <p:cNvSpPr/>
              <p:nvPr/>
            </p:nvSpPr>
            <p:spPr>
              <a:xfrm flipH="1" flipV="1">
                <a:off x="2345817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5" name="Line"/>
              <p:cNvSpPr/>
              <p:nvPr/>
            </p:nvSpPr>
            <p:spPr>
              <a:xfrm flipV="1">
                <a:off x="2472817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6" name="Line"/>
              <p:cNvSpPr/>
              <p:nvPr/>
            </p:nvSpPr>
            <p:spPr>
              <a:xfrm flipH="1" flipV="1">
                <a:off x="2472817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7" name="Line"/>
              <p:cNvSpPr/>
              <p:nvPr/>
            </p:nvSpPr>
            <p:spPr>
              <a:xfrm flipV="1">
                <a:off x="2599817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8" name="Line"/>
              <p:cNvSpPr/>
              <p:nvPr/>
            </p:nvSpPr>
            <p:spPr>
              <a:xfrm flipH="1" flipV="1">
                <a:off x="2599817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79" name="Line"/>
              <p:cNvSpPr/>
              <p:nvPr/>
            </p:nvSpPr>
            <p:spPr>
              <a:xfrm flipV="1">
                <a:off x="2726817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0" name="Line"/>
              <p:cNvSpPr/>
              <p:nvPr/>
            </p:nvSpPr>
            <p:spPr>
              <a:xfrm flipH="1" flipV="1">
                <a:off x="2726817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1" name="Line"/>
              <p:cNvSpPr/>
              <p:nvPr/>
            </p:nvSpPr>
            <p:spPr>
              <a:xfrm flipV="1">
                <a:off x="2853817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2" name="Line"/>
              <p:cNvSpPr/>
              <p:nvPr/>
            </p:nvSpPr>
            <p:spPr>
              <a:xfrm flipH="1" flipV="1">
                <a:off x="2853817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3" name="Line"/>
              <p:cNvSpPr/>
              <p:nvPr/>
            </p:nvSpPr>
            <p:spPr>
              <a:xfrm flipV="1">
                <a:off x="2980817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4" name="Line"/>
              <p:cNvSpPr/>
              <p:nvPr/>
            </p:nvSpPr>
            <p:spPr>
              <a:xfrm flipH="1" flipV="1">
                <a:off x="2980817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5" name="Line"/>
              <p:cNvSpPr/>
              <p:nvPr/>
            </p:nvSpPr>
            <p:spPr>
              <a:xfrm flipV="1">
                <a:off x="3107817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6" name="Line"/>
              <p:cNvSpPr/>
              <p:nvPr/>
            </p:nvSpPr>
            <p:spPr>
              <a:xfrm flipH="1" flipV="1">
                <a:off x="3107817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7" name="Line"/>
              <p:cNvSpPr/>
              <p:nvPr/>
            </p:nvSpPr>
            <p:spPr>
              <a:xfrm flipV="1">
                <a:off x="3234817" y="2391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8" name="Line"/>
              <p:cNvSpPr/>
              <p:nvPr/>
            </p:nvSpPr>
            <p:spPr>
              <a:xfrm flipH="1" flipV="1">
                <a:off x="3234817" y="2391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89" name="Line"/>
              <p:cNvSpPr/>
              <p:nvPr/>
            </p:nvSpPr>
            <p:spPr>
              <a:xfrm flipV="1">
                <a:off x="3361817" y="2518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0" name="Line"/>
              <p:cNvSpPr/>
              <p:nvPr/>
            </p:nvSpPr>
            <p:spPr>
              <a:xfrm flipH="1" flipV="1">
                <a:off x="3361817" y="2518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1" name="Line"/>
              <p:cNvSpPr/>
              <p:nvPr/>
            </p:nvSpPr>
            <p:spPr>
              <a:xfrm flipV="1">
                <a:off x="3488817" y="2645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2" name="Line"/>
              <p:cNvSpPr/>
              <p:nvPr/>
            </p:nvSpPr>
            <p:spPr>
              <a:xfrm flipH="1" flipV="1">
                <a:off x="3488817" y="2645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3" name="Line"/>
              <p:cNvSpPr/>
              <p:nvPr/>
            </p:nvSpPr>
            <p:spPr>
              <a:xfrm flipV="1">
                <a:off x="1463791" y="85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4" name="Line"/>
              <p:cNvSpPr/>
              <p:nvPr/>
            </p:nvSpPr>
            <p:spPr>
              <a:xfrm flipH="1" flipV="1">
                <a:off x="1463791" y="85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5" name="Line"/>
              <p:cNvSpPr/>
              <p:nvPr/>
            </p:nvSpPr>
            <p:spPr>
              <a:xfrm flipV="1">
                <a:off x="1590791" y="98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6" name="Line"/>
              <p:cNvSpPr/>
              <p:nvPr/>
            </p:nvSpPr>
            <p:spPr>
              <a:xfrm flipH="1" flipV="1">
                <a:off x="1590791" y="98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7" name="Line"/>
              <p:cNvSpPr/>
              <p:nvPr/>
            </p:nvSpPr>
            <p:spPr>
              <a:xfrm flipV="1">
                <a:off x="1717791" y="111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8" name="Line"/>
              <p:cNvSpPr/>
              <p:nvPr/>
            </p:nvSpPr>
            <p:spPr>
              <a:xfrm flipH="1" flipV="1">
                <a:off x="1717791" y="111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399" name="Line"/>
              <p:cNvSpPr/>
              <p:nvPr/>
            </p:nvSpPr>
            <p:spPr>
              <a:xfrm flipV="1">
                <a:off x="1844791" y="123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0" name="Line"/>
              <p:cNvSpPr/>
              <p:nvPr/>
            </p:nvSpPr>
            <p:spPr>
              <a:xfrm flipH="1" flipV="1">
                <a:off x="1844791" y="123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1" name="Line"/>
              <p:cNvSpPr/>
              <p:nvPr/>
            </p:nvSpPr>
            <p:spPr>
              <a:xfrm flipV="1">
                <a:off x="1971791" y="136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2" name="Line"/>
              <p:cNvSpPr/>
              <p:nvPr/>
            </p:nvSpPr>
            <p:spPr>
              <a:xfrm flipH="1" flipV="1">
                <a:off x="1971791" y="136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3" name="Line"/>
              <p:cNvSpPr/>
              <p:nvPr/>
            </p:nvSpPr>
            <p:spPr>
              <a:xfrm flipV="1">
                <a:off x="2098791" y="149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4" name="Line"/>
              <p:cNvSpPr/>
              <p:nvPr/>
            </p:nvSpPr>
            <p:spPr>
              <a:xfrm flipH="1" flipV="1">
                <a:off x="2098791" y="149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5" name="Line"/>
              <p:cNvSpPr/>
              <p:nvPr/>
            </p:nvSpPr>
            <p:spPr>
              <a:xfrm flipV="1">
                <a:off x="2225791" y="1619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6" name="Line"/>
              <p:cNvSpPr/>
              <p:nvPr/>
            </p:nvSpPr>
            <p:spPr>
              <a:xfrm flipH="1" flipV="1">
                <a:off x="2225791" y="1619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7" name="Line"/>
              <p:cNvSpPr/>
              <p:nvPr/>
            </p:nvSpPr>
            <p:spPr>
              <a:xfrm flipV="1">
                <a:off x="2352791" y="1746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8" name="Line"/>
              <p:cNvSpPr/>
              <p:nvPr/>
            </p:nvSpPr>
            <p:spPr>
              <a:xfrm flipH="1" flipV="1">
                <a:off x="2352791" y="1746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09" name="Line"/>
              <p:cNvSpPr/>
              <p:nvPr/>
            </p:nvSpPr>
            <p:spPr>
              <a:xfrm flipV="1">
                <a:off x="2479791" y="1873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0" name="Line"/>
              <p:cNvSpPr/>
              <p:nvPr/>
            </p:nvSpPr>
            <p:spPr>
              <a:xfrm flipH="1" flipV="1">
                <a:off x="2479791" y="1873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1" name="Line"/>
              <p:cNvSpPr/>
              <p:nvPr/>
            </p:nvSpPr>
            <p:spPr>
              <a:xfrm flipV="1">
                <a:off x="2606791" y="2000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2" name="Line"/>
              <p:cNvSpPr/>
              <p:nvPr/>
            </p:nvSpPr>
            <p:spPr>
              <a:xfrm flipH="1" flipV="1">
                <a:off x="2606791" y="2000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3" name="Line"/>
              <p:cNvSpPr/>
              <p:nvPr/>
            </p:nvSpPr>
            <p:spPr>
              <a:xfrm flipV="1">
                <a:off x="2733791" y="212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4" name="Line"/>
              <p:cNvSpPr/>
              <p:nvPr/>
            </p:nvSpPr>
            <p:spPr>
              <a:xfrm flipH="1" flipV="1">
                <a:off x="2733791" y="212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5" name="Line"/>
              <p:cNvSpPr/>
              <p:nvPr/>
            </p:nvSpPr>
            <p:spPr>
              <a:xfrm flipV="1">
                <a:off x="2860791" y="225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6" name="Line"/>
              <p:cNvSpPr/>
              <p:nvPr/>
            </p:nvSpPr>
            <p:spPr>
              <a:xfrm flipH="1" flipV="1">
                <a:off x="2860791" y="225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7" name="Line"/>
              <p:cNvSpPr/>
              <p:nvPr/>
            </p:nvSpPr>
            <p:spPr>
              <a:xfrm flipV="1">
                <a:off x="2987791" y="238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8" name="Line"/>
              <p:cNvSpPr/>
              <p:nvPr/>
            </p:nvSpPr>
            <p:spPr>
              <a:xfrm flipH="1" flipV="1">
                <a:off x="2987791" y="238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19" name="Line"/>
              <p:cNvSpPr/>
              <p:nvPr/>
            </p:nvSpPr>
            <p:spPr>
              <a:xfrm flipV="1">
                <a:off x="3114791" y="250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0" name="Line"/>
              <p:cNvSpPr/>
              <p:nvPr/>
            </p:nvSpPr>
            <p:spPr>
              <a:xfrm flipH="1" flipV="1">
                <a:off x="3114791" y="250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1" name="Line"/>
              <p:cNvSpPr/>
              <p:nvPr/>
            </p:nvSpPr>
            <p:spPr>
              <a:xfrm flipV="1">
                <a:off x="3241791" y="263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2" name="Line"/>
              <p:cNvSpPr/>
              <p:nvPr/>
            </p:nvSpPr>
            <p:spPr>
              <a:xfrm flipH="1" flipV="1">
                <a:off x="3241791" y="263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3" name="Line"/>
              <p:cNvSpPr/>
              <p:nvPr/>
            </p:nvSpPr>
            <p:spPr>
              <a:xfrm flipV="1">
                <a:off x="3368791" y="276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4" name="Line"/>
              <p:cNvSpPr/>
              <p:nvPr/>
            </p:nvSpPr>
            <p:spPr>
              <a:xfrm flipH="1" flipV="1">
                <a:off x="3368791" y="276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5" name="Line"/>
              <p:cNvSpPr/>
              <p:nvPr/>
            </p:nvSpPr>
            <p:spPr>
              <a:xfrm flipV="1">
                <a:off x="1346404" y="98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6" name="Line"/>
              <p:cNvSpPr/>
              <p:nvPr/>
            </p:nvSpPr>
            <p:spPr>
              <a:xfrm flipH="1" flipV="1">
                <a:off x="1346404" y="98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7" name="Line"/>
              <p:cNvSpPr/>
              <p:nvPr/>
            </p:nvSpPr>
            <p:spPr>
              <a:xfrm flipV="1">
                <a:off x="1473404" y="111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8" name="Line"/>
              <p:cNvSpPr/>
              <p:nvPr/>
            </p:nvSpPr>
            <p:spPr>
              <a:xfrm flipH="1" flipV="1">
                <a:off x="1473404" y="111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29" name="Line"/>
              <p:cNvSpPr/>
              <p:nvPr/>
            </p:nvSpPr>
            <p:spPr>
              <a:xfrm flipV="1">
                <a:off x="1600404" y="123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0" name="Line"/>
              <p:cNvSpPr/>
              <p:nvPr/>
            </p:nvSpPr>
            <p:spPr>
              <a:xfrm flipH="1" flipV="1">
                <a:off x="1600404" y="123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1" name="Line"/>
              <p:cNvSpPr/>
              <p:nvPr/>
            </p:nvSpPr>
            <p:spPr>
              <a:xfrm flipV="1">
                <a:off x="1727404" y="136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2" name="Line"/>
              <p:cNvSpPr/>
              <p:nvPr/>
            </p:nvSpPr>
            <p:spPr>
              <a:xfrm flipH="1" flipV="1">
                <a:off x="1727404" y="136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3" name="Line"/>
              <p:cNvSpPr/>
              <p:nvPr/>
            </p:nvSpPr>
            <p:spPr>
              <a:xfrm flipV="1">
                <a:off x="1854404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4" name="Line"/>
              <p:cNvSpPr/>
              <p:nvPr/>
            </p:nvSpPr>
            <p:spPr>
              <a:xfrm flipH="1" flipV="1">
                <a:off x="1854404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5" name="Line"/>
              <p:cNvSpPr/>
              <p:nvPr/>
            </p:nvSpPr>
            <p:spPr>
              <a:xfrm flipV="1">
                <a:off x="1981404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6" name="Line"/>
              <p:cNvSpPr/>
              <p:nvPr/>
            </p:nvSpPr>
            <p:spPr>
              <a:xfrm flipH="1" flipV="1">
                <a:off x="1981404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7" name="Line"/>
              <p:cNvSpPr/>
              <p:nvPr/>
            </p:nvSpPr>
            <p:spPr>
              <a:xfrm flipV="1">
                <a:off x="2108404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8" name="Line"/>
              <p:cNvSpPr/>
              <p:nvPr/>
            </p:nvSpPr>
            <p:spPr>
              <a:xfrm flipH="1" flipV="1">
                <a:off x="2108404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39" name="Line"/>
              <p:cNvSpPr/>
              <p:nvPr/>
            </p:nvSpPr>
            <p:spPr>
              <a:xfrm flipV="1">
                <a:off x="2235404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0" name="Line"/>
              <p:cNvSpPr/>
              <p:nvPr/>
            </p:nvSpPr>
            <p:spPr>
              <a:xfrm flipH="1" flipV="1">
                <a:off x="2235404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1" name="Line"/>
              <p:cNvSpPr/>
              <p:nvPr/>
            </p:nvSpPr>
            <p:spPr>
              <a:xfrm flipV="1">
                <a:off x="2362404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2" name="Line"/>
              <p:cNvSpPr/>
              <p:nvPr/>
            </p:nvSpPr>
            <p:spPr>
              <a:xfrm flipH="1" flipV="1">
                <a:off x="2362404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3" name="Line"/>
              <p:cNvSpPr/>
              <p:nvPr/>
            </p:nvSpPr>
            <p:spPr>
              <a:xfrm flipV="1">
                <a:off x="2489404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4" name="Line"/>
              <p:cNvSpPr/>
              <p:nvPr/>
            </p:nvSpPr>
            <p:spPr>
              <a:xfrm flipH="1" flipV="1">
                <a:off x="2489404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5" name="Line"/>
              <p:cNvSpPr/>
              <p:nvPr/>
            </p:nvSpPr>
            <p:spPr>
              <a:xfrm flipV="1">
                <a:off x="2616404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6" name="Line"/>
              <p:cNvSpPr/>
              <p:nvPr/>
            </p:nvSpPr>
            <p:spPr>
              <a:xfrm flipH="1" flipV="1">
                <a:off x="2616404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7" name="Line"/>
              <p:cNvSpPr/>
              <p:nvPr/>
            </p:nvSpPr>
            <p:spPr>
              <a:xfrm flipV="1">
                <a:off x="2743404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8" name="Line"/>
              <p:cNvSpPr/>
              <p:nvPr/>
            </p:nvSpPr>
            <p:spPr>
              <a:xfrm flipH="1" flipV="1">
                <a:off x="2743404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49" name="Line"/>
              <p:cNvSpPr/>
              <p:nvPr/>
            </p:nvSpPr>
            <p:spPr>
              <a:xfrm flipV="1">
                <a:off x="2870404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0" name="Line"/>
              <p:cNvSpPr/>
              <p:nvPr/>
            </p:nvSpPr>
            <p:spPr>
              <a:xfrm flipH="1" flipV="1">
                <a:off x="2870404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1" name="Line"/>
              <p:cNvSpPr/>
              <p:nvPr/>
            </p:nvSpPr>
            <p:spPr>
              <a:xfrm flipV="1">
                <a:off x="2997404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2" name="Line"/>
              <p:cNvSpPr/>
              <p:nvPr/>
            </p:nvSpPr>
            <p:spPr>
              <a:xfrm flipH="1" flipV="1">
                <a:off x="2997404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3" name="Line"/>
              <p:cNvSpPr/>
              <p:nvPr/>
            </p:nvSpPr>
            <p:spPr>
              <a:xfrm flipV="1">
                <a:off x="3124404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4" name="Line"/>
              <p:cNvSpPr/>
              <p:nvPr/>
            </p:nvSpPr>
            <p:spPr>
              <a:xfrm flipH="1" flipV="1">
                <a:off x="3124404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5" name="Line"/>
              <p:cNvSpPr/>
              <p:nvPr/>
            </p:nvSpPr>
            <p:spPr>
              <a:xfrm flipV="1">
                <a:off x="3251404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6" name="Line"/>
              <p:cNvSpPr/>
              <p:nvPr/>
            </p:nvSpPr>
            <p:spPr>
              <a:xfrm flipH="1" flipV="1">
                <a:off x="3251404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7" name="Line"/>
              <p:cNvSpPr/>
              <p:nvPr/>
            </p:nvSpPr>
            <p:spPr>
              <a:xfrm flipV="1">
                <a:off x="1226378" y="1100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8" name="Line"/>
              <p:cNvSpPr/>
              <p:nvPr/>
            </p:nvSpPr>
            <p:spPr>
              <a:xfrm flipH="1" flipV="1">
                <a:off x="1226378" y="1100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59" name="Line"/>
              <p:cNvSpPr/>
              <p:nvPr/>
            </p:nvSpPr>
            <p:spPr>
              <a:xfrm flipV="1">
                <a:off x="1353378" y="1227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0" name="Line"/>
              <p:cNvSpPr/>
              <p:nvPr/>
            </p:nvSpPr>
            <p:spPr>
              <a:xfrm flipH="1" flipV="1">
                <a:off x="1353378" y="1227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1" name="Line"/>
              <p:cNvSpPr/>
              <p:nvPr/>
            </p:nvSpPr>
            <p:spPr>
              <a:xfrm flipV="1">
                <a:off x="1480378" y="1354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2" name="Line"/>
              <p:cNvSpPr/>
              <p:nvPr/>
            </p:nvSpPr>
            <p:spPr>
              <a:xfrm flipH="1" flipV="1">
                <a:off x="1480378" y="1354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3" name="Line"/>
              <p:cNvSpPr/>
              <p:nvPr/>
            </p:nvSpPr>
            <p:spPr>
              <a:xfrm flipV="1">
                <a:off x="1607378" y="1481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4" name="Line"/>
              <p:cNvSpPr/>
              <p:nvPr/>
            </p:nvSpPr>
            <p:spPr>
              <a:xfrm flipH="1" flipV="1">
                <a:off x="1607378" y="1481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5" name="Line"/>
              <p:cNvSpPr/>
              <p:nvPr/>
            </p:nvSpPr>
            <p:spPr>
              <a:xfrm flipV="1">
                <a:off x="1734378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6" name="Line"/>
              <p:cNvSpPr/>
              <p:nvPr/>
            </p:nvSpPr>
            <p:spPr>
              <a:xfrm flipH="1" flipV="1">
                <a:off x="1734378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7" name="Line"/>
              <p:cNvSpPr/>
              <p:nvPr/>
            </p:nvSpPr>
            <p:spPr>
              <a:xfrm flipV="1">
                <a:off x="1861378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8" name="Line"/>
              <p:cNvSpPr/>
              <p:nvPr/>
            </p:nvSpPr>
            <p:spPr>
              <a:xfrm flipH="1" flipV="1">
                <a:off x="1861378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69" name="Line"/>
              <p:cNvSpPr/>
              <p:nvPr/>
            </p:nvSpPr>
            <p:spPr>
              <a:xfrm flipV="1">
                <a:off x="1988378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0" name="Line"/>
              <p:cNvSpPr/>
              <p:nvPr/>
            </p:nvSpPr>
            <p:spPr>
              <a:xfrm flipH="1" flipV="1">
                <a:off x="1988378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1" name="Line"/>
              <p:cNvSpPr/>
              <p:nvPr/>
            </p:nvSpPr>
            <p:spPr>
              <a:xfrm flipV="1">
                <a:off x="2115378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2" name="Line"/>
              <p:cNvSpPr/>
              <p:nvPr/>
            </p:nvSpPr>
            <p:spPr>
              <a:xfrm flipH="1" flipV="1">
                <a:off x="2115378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3" name="Line"/>
              <p:cNvSpPr/>
              <p:nvPr/>
            </p:nvSpPr>
            <p:spPr>
              <a:xfrm flipV="1">
                <a:off x="2242378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4" name="Line"/>
              <p:cNvSpPr/>
              <p:nvPr/>
            </p:nvSpPr>
            <p:spPr>
              <a:xfrm flipH="1" flipV="1">
                <a:off x="2242378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5" name="Line"/>
              <p:cNvSpPr/>
              <p:nvPr/>
            </p:nvSpPr>
            <p:spPr>
              <a:xfrm flipV="1">
                <a:off x="2369378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6" name="Line"/>
              <p:cNvSpPr/>
              <p:nvPr/>
            </p:nvSpPr>
            <p:spPr>
              <a:xfrm flipH="1" flipV="1">
                <a:off x="2369378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7" name="Line"/>
              <p:cNvSpPr/>
              <p:nvPr/>
            </p:nvSpPr>
            <p:spPr>
              <a:xfrm flipV="1">
                <a:off x="2496378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8" name="Line"/>
              <p:cNvSpPr/>
              <p:nvPr/>
            </p:nvSpPr>
            <p:spPr>
              <a:xfrm flipH="1" flipV="1">
                <a:off x="2496378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79" name="Line"/>
              <p:cNvSpPr/>
              <p:nvPr/>
            </p:nvSpPr>
            <p:spPr>
              <a:xfrm flipV="1">
                <a:off x="2623378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0" name="Line"/>
              <p:cNvSpPr/>
              <p:nvPr/>
            </p:nvSpPr>
            <p:spPr>
              <a:xfrm flipH="1" flipV="1">
                <a:off x="2623378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1" name="Line"/>
              <p:cNvSpPr/>
              <p:nvPr/>
            </p:nvSpPr>
            <p:spPr>
              <a:xfrm flipV="1">
                <a:off x="2750378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2" name="Line"/>
              <p:cNvSpPr/>
              <p:nvPr/>
            </p:nvSpPr>
            <p:spPr>
              <a:xfrm flipH="1" flipV="1">
                <a:off x="2750378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3" name="Line"/>
              <p:cNvSpPr/>
              <p:nvPr/>
            </p:nvSpPr>
            <p:spPr>
              <a:xfrm flipV="1">
                <a:off x="2877378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4" name="Line"/>
              <p:cNvSpPr/>
              <p:nvPr/>
            </p:nvSpPr>
            <p:spPr>
              <a:xfrm flipH="1" flipV="1">
                <a:off x="2877378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5" name="Line"/>
              <p:cNvSpPr/>
              <p:nvPr/>
            </p:nvSpPr>
            <p:spPr>
              <a:xfrm flipV="1">
                <a:off x="3004378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6" name="Line"/>
              <p:cNvSpPr/>
              <p:nvPr/>
            </p:nvSpPr>
            <p:spPr>
              <a:xfrm flipH="1" flipV="1">
                <a:off x="3004378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7" name="Line"/>
              <p:cNvSpPr/>
              <p:nvPr/>
            </p:nvSpPr>
            <p:spPr>
              <a:xfrm flipV="1">
                <a:off x="3131378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8" name="Line"/>
              <p:cNvSpPr/>
              <p:nvPr/>
            </p:nvSpPr>
            <p:spPr>
              <a:xfrm flipH="1" flipV="1">
                <a:off x="3131378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89" name="Line"/>
              <p:cNvSpPr/>
              <p:nvPr/>
            </p:nvSpPr>
            <p:spPr>
              <a:xfrm flipV="1">
                <a:off x="1108421" y="124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0" name="Line"/>
              <p:cNvSpPr/>
              <p:nvPr/>
            </p:nvSpPr>
            <p:spPr>
              <a:xfrm flipH="1" flipV="1">
                <a:off x="1108421" y="124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1" name="Line"/>
              <p:cNvSpPr/>
              <p:nvPr/>
            </p:nvSpPr>
            <p:spPr>
              <a:xfrm flipV="1">
                <a:off x="1235421" y="136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2" name="Line"/>
              <p:cNvSpPr/>
              <p:nvPr/>
            </p:nvSpPr>
            <p:spPr>
              <a:xfrm flipH="1" flipV="1">
                <a:off x="1235421" y="136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3" name="Line"/>
              <p:cNvSpPr/>
              <p:nvPr/>
            </p:nvSpPr>
            <p:spPr>
              <a:xfrm flipV="1">
                <a:off x="1362421" y="149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4" name="Line"/>
              <p:cNvSpPr/>
              <p:nvPr/>
            </p:nvSpPr>
            <p:spPr>
              <a:xfrm flipH="1" flipV="1">
                <a:off x="1362421" y="149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5" name="Line"/>
              <p:cNvSpPr/>
              <p:nvPr/>
            </p:nvSpPr>
            <p:spPr>
              <a:xfrm flipV="1">
                <a:off x="1489421" y="162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6" name="Line"/>
              <p:cNvSpPr/>
              <p:nvPr/>
            </p:nvSpPr>
            <p:spPr>
              <a:xfrm flipH="1" flipV="1">
                <a:off x="1489421" y="162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7" name="Line"/>
              <p:cNvSpPr/>
              <p:nvPr/>
            </p:nvSpPr>
            <p:spPr>
              <a:xfrm flipV="1">
                <a:off x="1616421" y="175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8" name="Line"/>
              <p:cNvSpPr/>
              <p:nvPr/>
            </p:nvSpPr>
            <p:spPr>
              <a:xfrm flipH="1" flipV="1">
                <a:off x="1616421" y="175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499" name="Line"/>
              <p:cNvSpPr/>
              <p:nvPr/>
            </p:nvSpPr>
            <p:spPr>
              <a:xfrm flipV="1">
                <a:off x="1743421" y="187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0" name="Line"/>
              <p:cNvSpPr/>
              <p:nvPr/>
            </p:nvSpPr>
            <p:spPr>
              <a:xfrm flipH="1" flipV="1">
                <a:off x="1743421" y="187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1" name="Line"/>
              <p:cNvSpPr/>
              <p:nvPr/>
            </p:nvSpPr>
            <p:spPr>
              <a:xfrm flipV="1">
                <a:off x="1870421" y="2004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2" name="Line"/>
              <p:cNvSpPr/>
              <p:nvPr/>
            </p:nvSpPr>
            <p:spPr>
              <a:xfrm flipH="1" flipV="1">
                <a:off x="1870421" y="2004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3" name="Line"/>
              <p:cNvSpPr/>
              <p:nvPr/>
            </p:nvSpPr>
            <p:spPr>
              <a:xfrm flipV="1">
                <a:off x="1997421" y="2131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4" name="Line"/>
              <p:cNvSpPr/>
              <p:nvPr/>
            </p:nvSpPr>
            <p:spPr>
              <a:xfrm flipH="1" flipV="1">
                <a:off x="1997421" y="2131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5" name="Line"/>
              <p:cNvSpPr/>
              <p:nvPr/>
            </p:nvSpPr>
            <p:spPr>
              <a:xfrm flipV="1">
                <a:off x="2124421" y="2258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6" name="Line"/>
              <p:cNvSpPr/>
              <p:nvPr/>
            </p:nvSpPr>
            <p:spPr>
              <a:xfrm flipH="1" flipV="1">
                <a:off x="2124421" y="2258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7" name="Line"/>
              <p:cNvSpPr/>
              <p:nvPr/>
            </p:nvSpPr>
            <p:spPr>
              <a:xfrm flipV="1">
                <a:off x="2251421" y="2385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8" name="Line"/>
              <p:cNvSpPr/>
              <p:nvPr/>
            </p:nvSpPr>
            <p:spPr>
              <a:xfrm flipH="1" flipV="1">
                <a:off x="2251421" y="2385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09" name="Line"/>
              <p:cNvSpPr/>
              <p:nvPr/>
            </p:nvSpPr>
            <p:spPr>
              <a:xfrm flipV="1">
                <a:off x="2378421" y="251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0" name="Line"/>
              <p:cNvSpPr/>
              <p:nvPr/>
            </p:nvSpPr>
            <p:spPr>
              <a:xfrm flipH="1" flipV="1">
                <a:off x="2378421" y="251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1" name="Line"/>
              <p:cNvSpPr/>
              <p:nvPr/>
            </p:nvSpPr>
            <p:spPr>
              <a:xfrm flipV="1">
                <a:off x="2505421" y="263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2" name="Line"/>
              <p:cNvSpPr/>
              <p:nvPr/>
            </p:nvSpPr>
            <p:spPr>
              <a:xfrm flipH="1" flipV="1">
                <a:off x="2505421" y="263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3" name="Line"/>
              <p:cNvSpPr/>
              <p:nvPr/>
            </p:nvSpPr>
            <p:spPr>
              <a:xfrm flipV="1">
                <a:off x="2632421" y="276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4" name="Line"/>
              <p:cNvSpPr/>
              <p:nvPr/>
            </p:nvSpPr>
            <p:spPr>
              <a:xfrm flipH="1" flipV="1">
                <a:off x="2632421" y="276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5" name="Line"/>
              <p:cNvSpPr/>
              <p:nvPr/>
            </p:nvSpPr>
            <p:spPr>
              <a:xfrm flipV="1">
                <a:off x="2759421" y="289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6" name="Line"/>
              <p:cNvSpPr/>
              <p:nvPr/>
            </p:nvSpPr>
            <p:spPr>
              <a:xfrm flipH="1" flipV="1">
                <a:off x="2759421" y="289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7" name="Line"/>
              <p:cNvSpPr/>
              <p:nvPr/>
            </p:nvSpPr>
            <p:spPr>
              <a:xfrm flipV="1">
                <a:off x="2886421" y="302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8" name="Line"/>
              <p:cNvSpPr/>
              <p:nvPr/>
            </p:nvSpPr>
            <p:spPr>
              <a:xfrm flipH="1" flipV="1">
                <a:off x="2886421" y="302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19" name="Line"/>
              <p:cNvSpPr/>
              <p:nvPr/>
            </p:nvSpPr>
            <p:spPr>
              <a:xfrm flipV="1">
                <a:off x="3013421" y="314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0" name="Line"/>
              <p:cNvSpPr/>
              <p:nvPr/>
            </p:nvSpPr>
            <p:spPr>
              <a:xfrm flipH="1" flipV="1">
                <a:off x="3013421" y="314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1" name="Line"/>
              <p:cNvSpPr/>
              <p:nvPr/>
            </p:nvSpPr>
            <p:spPr>
              <a:xfrm flipV="1">
                <a:off x="988395" y="135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2" name="Line"/>
              <p:cNvSpPr/>
              <p:nvPr/>
            </p:nvSpPr>
            <p:spPr>
              <a:xfrm flipH="1" flipV="1">
                <a:off x="988395" y="135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3" name="Line"/>
              <p:cNvSpPr/>
              <p:nvPr/>
            </p:nvSpPr>
            <p:spPr>
              <a:xfrm flipV="1">
                <a:off x="1115395" y="148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4" name="Line"/>
              <p:cNvSpPr/>
              <p:nvPr/>
            </p:nvSpPr>
            <p:spPr>
              <a:xfrm flipH="1" flipV="1">
                <a:off x="1115395" y="148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5" name="Line"/>
              <p:cNvSpPr/>
              <p:nvPr/>
            </p:nvSpPr>
            <p:spPr>
              <a:xfrm flipV="1">
                <a:off x="1242395" y="161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6" name="Line"/>
              <p:cNvSpPr/>
              <p:nvPr/>
            </p:nvSpPr>
            <p:spPr>
              <a:xfrm flipH="1" flipV="1">
                <a:off x="1242395" y="161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7" name="Line"/>
              <p:cNvSpPr/>
              <p:nvPr/>
            </p:nvSpPr>
            <p:spPr>
              <a:xfrm flipV="1">
                <a:off x="1369395" y="174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8" name="Line"/>
              <p:cNvSpPr/>
              <p:nvPr/>
            </p:nvSpPr>
            <p:spPr>
              <a:xfrm flipH="1" flipV="1">
                <a:off x="1369395" y="174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29" name="Line"/>
              <p:cNvSpPr/>
              <p:nvPr/>
            </p:nvSpPr>
            <p:spPr>
              <a:xfrm flipV="1">
                <a:off x="1496395" y="186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0" name="Line"/>
              <p:cNvSpPr/>
              <p:nvPr/>
            </p:nvSpPr>
            <p:spPr>
              <a:xfrm flipH="1" flipV="1">
                <a:off x="1496395" y="186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1" name="Line"/>
              <p:cNvSpPr/>
              <p:nvPr/>
            </p:nvSpPr>
            <p:spPr>
              <a:xfrm flipV="1">
                <a:off x="1623395" y="199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2" name="Line"/>
              <p:cNvSpPr/>
              <p:nvPr/>
            </p:nvSpPr>
            <p:spPr>
              <a:xfrm flipH="1" flipV="1">
                <a:off x="1623395" y="199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3" name="Line"/>
              <p:cNvSpPr/>
              <p:nvPr/>
            </p:nvSpPr>
            <p:spPr>
              <a:xfrm flipV="1">
                <a:off x="1750395" y="2121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4" name="Line"/>
              <p:cNvSpPr/>
              <p:nvPr/>
            </p:nvSpPr>
            <p:spPr>
              <a:xfrm flipH="1" flipV="1">
                <a:off x="1750395" y="2121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5" name="Line"/>
              <p:cNvSpPr/>
              <p:nvPr/>
            </p:nvSpPr>
            <p:spPr>
              <a:xfrm flipV="1">
                <a:off x="1877395" y="2248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6" name="Line"/>
              <p:cNvSpPr/>
              <p:nvPr/>
            </p:nvSpPr>
            <p:spPr>
              <a:xfrm flipH="1" flipV="1">
                <a:off x="1877395" y="2248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7" name="Line"/>
              <p:cNvSpPr/>
              <p:nvPr/>
            </p:nvSpPr>
            <p:spPr>
              <a:xfrm flipV="1">
                <a:off x="2004395" y="2375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8" name="Line"/>
              <p:cNvSpPr/>
              <p:nvPr/>
            </p:nvSpPr>
            <p:spPr>
              <a:xfrm flipH="1" flipV="1">
                <a:off x="2004395" y="2375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39" name="Line"/>
              <p:cNvSpPr/>
              <p:nvPr/>
            </p:nvSpPr>
            <p:spPr>
              <a:xfrm flipV="1">
                <a:off x="2131395" y="2502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0" name="Line"/>
              <p:cNvSpPr/>
              <p:nvPr/>
            </p:nvSpPr>
            <p:spPr>
              <a:xfrm flipH="1" flipV="1">
                <a:off x="2131395" y="2502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1" name="Line"/>
              <p:cNvSpPr/>
              <p:nvPr/>
            </p:nvSpPr>
            <p:spPr>
              <a:xfrm flipV="1">
                <a:off x="2258395" y="262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2" name="Line"/>
              <p:cNvSpPr/>
              <p:nvPr/>
            </p:nvSpPr>
            <p:spPr>
              <a:xfrm flipH="1" flipV="1">
                <a:off x="2258395" y="262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3" name="Line"/>
              <p:cNvSpPr/>
              <p:nvPr/>
            </p:nvSpPr>
            <p:spPr>
              <a:xfrm flipV="1">
                <a:off x="2385395" y="275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4" name="Line"/>
              <p:cNvSpPr/>
              <p:nvPr/>
            </p:nvSpPr>
            <p:spPr>
              <a:xfrm flipH="1" flipV="1">
                <a:off x="2385395" y="275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5" name="Line"/>
              <p:cNvSpPr/>
              <p:nvPr/>
            </p:nvSpPr>
            <p:spPr>
              <a:xfrm flipV="1">
                <a:off x="2512395" y="288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6" name="Line"/>
              <p:cNvSpPr/>
              <p:nvPr/>
            </p:nvSpPr>
            <p:spPr>
              <a:xfrm flipH="1" flipV="1">
                <a:off x="2512395" y="288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7" name="Line"/>
              <p:cNvSpPr/>
              <p:nvPr/>
            </p:nvSpPr>
            <p:spPr>
              <a:xfrm flipV="1">
                <a:off x="2639395" y="301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8" name="Line"/>
              <p:cNvSpPr/>
              <p:nvPr/>
            </p:nvSpPr>
            <p:spPr>
              <a:xfrm flipH="1" flipV="1">
                <a:off x="2639395" y="301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49" name="Line"/>
              <p:cNvSpPr/>
              <p:nvPr/>
            </p:nvSpPr>
            <p:spPr>
              <a:xfrm flipV="1">
                <a:off x="2766395" y="313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0" name="Line"/>
              <p:cNvSpPr/>
              <p:nvPr/>
            </p:nvSpPr>
            <p:spPr>
              <a:xfrm flipH="1" flipV="1">
                <a:off x="2766395" y="313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1" name="Line"/>
              <p:cNvSpPr/>
              <p:nvPr/>
            </p:nvSpPr>
            <p:spPr>
              <a:xfrm flipV="1">
                <a:off x="2893395" y="326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2" name="Line"/>
              <p:cNvSpPr/>
              <p:nvPr/>
            </p:nvSpPr>
            <p:spPr>
              <a:xfrm flipH="1" flipV="1">
                <a:off x="2893395" y="326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3" name="Line"/>
              <p:cNvSpPr/>
              <p:nvPr/>
            </p:nvSpPr>
            <p:spPr>
              <a:xfrm flipV="1">
                <a:off x="864896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4" name="Line"/>
              <p:cNvSpPr/>
              <p:nvPr/>
            </p:nvSpPr>
            <p:spPr>
              <a:xfrm flipH="1" flipV="1">
                <a:off x="864896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5" name="Line"/>
              <p:cNvSpPr/>
              <p:nvPr/>
            </p:nvSpPr>
            <p:spPr>
              <a:xfrm flipV="1">
                <a:off x="991896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6" name="Line"/>
              <p:cNvSpPr/>
              <p:nvPr/>
            </p:nvSpPr>
            <p:spPr>
              <a:xfrm flipH="1" flipV="1">
                <a:off x="991896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7" name="Line"/>
              <p:cNvSpPr/>
              <p:nvPr/>
            </p:nvSpPr>
            <p:spPr>
              <a:xfrm flipV="1">
                <a:off x="1118896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8" name="Line"/>
              <p:cNvSpPr/>
              <p:nvPr/>
            </p:nvSpPr>
            <p:spPr>
              <a:xfrm flipH="1" flipV="1">
                <a:off x="1118896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59" name="Line"/>
              <p:cNvSpPr/>
              <p:nvPr/>
            </p:nvSpPr>
            <p:spPr>
              <a:xfrm flipV="1">
                <a:off x="1245896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0" name="Line"/>
              <p:cNvSpPr/>
              <p:nvPr/>
            </p:nvSpPr>
            <p:spPr>
              <a:xfrm flipH="1" flipV="1">
                <a:off x="1245896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1" name="Line"/>
              <p:cNvSpPr/>
              <p:nvPr/>
            </p:nvSpPr>
            <p:spPr>
              <a:xfrm flipV="1">
                <a:off x="1372896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2" name="Line"/>
              <p:cNvSpPr/>
              <p:nvPr/>
            </p:nvSpPr>
            <p:spPr>
              <a:xfrm flipH="1" flipV="1">
                <a:off x="1372896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3" name="Line"/>
              <p:cNvSpPr/>
              <p:nvPr/>
            </p:nvSpPr>
            <p:spPr>
              <a:xfrm flipV="1">
                <a:off x="1499896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4" name="Line"/>
              <p:cNvSpPr/>
              <p:nvPr/>
            </p:nvSpPr>
            <p:spPr>
              <a:xfrm flipH="1" flipV="1">
                <a:off x="1499896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5" name="Line"/>
              <p:cNvSpPr/>
              <p:nvPr/>
            </p:nvSpPr>
            <p:spPr>
              <a:xfrm flipV="1">
                <a:off x="1626896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6" name="Line"/>
              <p:cNvSpPr/>
              <p:nvPr/>
            </p:nvSpPr>
            <p:spPr>
              <a:xfrm flipH="1" flipV="1">
                <a:off x="1626896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7" name="Line"/>
              <p:cNvSpPr/>
              <p:nvPr/>
            </p:nvSpPr>
            <p:spPr>
              <a:xfrm flipV="1">
                <a:off x="1753896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8" name="Line"/>
              <p:cNvSpPr/>
              <p:nvPr/>
            </p:nvSpPr>
            <p:spPr>
              <a:xfrm flipH="1" flipV="1">
                <a:off x="1753896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69" name="Line"/>
              <p:cNvSpPr/>
              <p:nvPr/>
            </p:nvSpPr>
            <p:spPr>
              <a:xfrm flipV="1">
                <a:off x="1880896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0" name="Line"/>
              <p:cNvSpPr/>
              <p:nvPr/>
            </p:nvSpPr>
            <p:spPr>
              <a:xfrm flipH="1" flipV="1">
                <a:off x="1880896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1" name="Line"/>
              <p:cNvSpPr/>
              <p:nvPr/>
            </p:nvSpPr>
            <p:spPr>
              <a:xfrm flipV="1">
                <a:off x="2007896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2" name="Line"/>
              <p:cNvSpPr/>
              <p:nvPr/>
            </p:nvSpPr>
            <p:spPr>
              <a:xfrm flipH="1" flipV="1">
                <a:off x="2007896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3" name="Line"/>
              <p:cNvSpPr/>
              <p:nvPr/>
            </p:nvSpPr>
            <p:spPr>
              <a:xfrm flipV="1">
                <a:off x="2134896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4" name="Line"/>
              <p:cNvSpPr/>
              <p:nvPr/>
            </p:nvSpPr>
            <p:spPr>
              <a:xfrm flipH="1" flipV="1">
                <a:off x="2134896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5" name="Line"/>
              <p:cNvSpPr/>
              <p:nvPr/>
            </p:nvSpPr>
            <p:spPr>
              <a:xfrm flipV="1">
                <a:off x="2261896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6" name="Line"/>
              <p:cNvSpPr/>
              <p:nvPr/>
            </p:nvSpPr>
            <p:spPr>
              <a:xfrm flipH="1" flipV="1">
                <a:off x="2261896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7" name="Line"/>
              <p:cNvSpPr/>
              <p:nvPr/>
            </p:nvSpPr>
            <p:spPr>
              <a:xfrm flipV="1">
                <a:off x="2388896" y="301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8" name="Line"/>
              <p:cNvSpPr/>
              <p:nvPr/>
            </p:nvSpPr>
            <p:spPr>
              <a:xfrm flipH="1" flipV="1">
                <a:off x="2388896" y="301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79" name="Line"/>
              <p:cNvSpPr/>
              <p:nvPr/>
            </p:nvSpPr>
            <p:spPr>
              <a:xfrm flipV="1">
                <a:off x="2515896" y="314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0" name="Line"/>
              <p:cNvSpPr/>
              <p:nvPr/>
            </p:nvSpPr>
            <p:spPr>
              <a:xfrm flipH="1" flipV="1">
                <a:off x="2515896" y="314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1" name="Line"/>
              <p:cNvSpPr/>
              <p:nvPr/>
            </p:nvSpPr>
            <p:spPr>
              <a:xfrm flipV="1">
                <a:off x="2642896" y="326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2" name="Line"/>
              <p:cNvSpPr/>
              <p:nvPr/>
            </p:nvSpPr>
            <p:spPr>
              <a:xfrm flipH="1" flipV="1">
                <a:off x="2642896" y="326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3" name="Line"/>
              <p:cNvSpPr/>
              <p:nvPr/>
            </p:nvSpPr>
            <p:spPr>
              <a:xfrm flipV="1">
                <a:off x="2769896" y="339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4" name="Line"/>
              <p:cNvSpPr/>
              <p:nvPr/>
            </p:nvSpPr>
            <p:spPr>
              <a:xfrm flipH="1" flipV="1">
                <a:off x="2769896" y="339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5" name="Line"/>
              <p:cNvSpPr/>
              <p:nvPr/>
            </p:nvSpPr>
            <p:spPr>
              <a:xfrm flipV="1">
                <a:off x="744870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6" name="Line"/>
              <p:cNvSpPr/>
              <p:nvPr/>
            </p:nvSpPr>
            <p:spPr>
              <a:xfrm flipH="1" flipV="1">
                <a:off x="744870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7" name="Line"/>
              <p:cNvSpPr/>
              <p:nvPr/>
            </p:nvSpPr>
            <p:spPr>
              <a:xfrm flipV="1">
                <a:off x="871870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8" name="Line"/>
              <p:cNvSpPr/>
              <p:nvPr/>
            </p:nvSpPr>
            <p:spPr>
              <a:xfrm flipH="1" flipV="1">
                <a:off x="871870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89" name="Line"/>
              <p:cNvSpPr/>
              <p:nvPr/>
            </p:nvSpPr>
            <p:spPr>
              <a:xfrm flipV="1">
                <a:off x="998870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0" name="Line"/>
              <p:cNvSpPr/>
              <p:nvPr/>
            </p:nvSpPr>
            <p:spPr>
              <a:xfrm flipH="1" flipV="1">
                <a:off x="998870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1" name="Line"/>
              <p:cNvSpPr/>
              <p:nvPr/>
            </p:nvSpPr>
            <p:spPr>
              <a:xfrm flipV="1">
                <a:off x="1125870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2" name="Line"/>
              <p:cNvSpPr/>
              <p:nvPr/>
            </p:nvSpPr>
            <p:spPr>
              <a:xfrm flipH="1" flipV="1">
                <a:off x="1125870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3" name="Line"/>
              <p:cNvSpPr/>
              <p:nvPr/>
            </p:nvSpPr>
            <p:spPr>
              <a:xfrm flipV="1">
                <a:off x="1252870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4" name="Line"/>
              <p:cNvSpPr/>
              <p:nvPr/>
            </p:nvSpPr>
            <p:spPr>
              <a:xfrm flipH="1" flipV="1">
                <a:off x="1252870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5" name="Line"/>
              <p:cNvSpPr/>
              <p:nvPr/>
            </p:nvSpPr>
            <p:spPr>
              <a:xfrm flipV="1">
                <a:off x="1379870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6" name="Line"/>
              <p:cNvSpPr/>
              <p:nvPr/>
            </p:nvSpPr>
            <p:spPr>
              <a:xfrm flipH="1" flipV="1">
                <a:off x="1379870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7" name="Line"/>
              <p:cNvSpPr/>
              <p:nvPr/>
            </p:nvSpPr>
            <p:spPr>
              <a:xfrm flipV="1">
                <a:off x="1506870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8" name="Line"/>
              <p:cNvSpPr/>
              <p:nvPr/>
            </p:nvSpPr>
            <p:spPr>
              <a:xfrm flipH="1" flipV="1">
                <a:off x="1506870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599" name="Line"/>
              <p:cNvSpPr/>
              <p:nvPr/>
            </p:nvSpPr>
            <p:spPr>
              <a:xfrm flipV="1">
                <a:off x="1633870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0" name="Line"/>
              <p:cNvSpPr/>
              <p:nvPr/>
            </p:nvSpPr>
            <p:spPr>
              <a:xfrm flipH="1" flipV="1">
                <a:off x="1633870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1" name="Line"/>
              <p:cNvSpPr/>
              <p:nvPr/>
            </p:nvSpPr>
            <p:spPr>
              <a:xfrm flipV="1">
                <a:off x="1760870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2" name="Line"/>
              <p:cNvSpPr/>
              <p:nvPr/>
            </p:nvSpPr>
            <p:spPr>
              <a:xfrm flipH="1" flipV="1">
                <a:off x="1760870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3" name="Line"/>
              <p:cNvSpPr/>
              <p:nvPr/>
            </p:nvSpPr>
            <p:spPr>
              <a:xfrm flipV="1">
                <a:off x="1887870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4" name="Line"/>
              <p:cNvSpPr/>
              <p:nvPr/>
            </p:nvSpPr>
            <p:spPr>
              <a:xfrm flipH="1" flipV="1">
                <a:off x="1887870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5" name="Line"/>
              <p:cNvSpPr/>
              <p:nvPr/>
            </p:nvSpPr>
            <p:spPr>
              <a:xfrm flipV="1">
                <a:off x="2014870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6" name="Line"/>
              <p:cNvSpPr/>
              <p:nvPr/>
            </p:nvSpPr>
            <p:spPr>
              <a:xfrm flipH="1" flipV="1">
                <a:off x="2014870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7" name="Line"/>
              <p:cNvSpPr/>
              <p:nvPr/>
            </p:nvSpPr>
            <p:spPr>
              <a:xfrm flipV="1">
                <a:off x="2141870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8" name="Line"/>
              <p:cNvSpPr/>
              <p:nvPr/>
            </p:nvSpPr>
            <p:spPr>
              <a:xfrm flipH="1" flipV="1">
                <a:off x="2141870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09" name="Line"/>
              <p:cNvSpPr/>
              <p:nvPr/>
            </p:nvSpPr>
            <p:spPr>
              <a:xfrm flipV="1">
                <a:off x="2268870" y="313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0" name="Line"/>
              <p:cNvSpPr/>
              <p:nvPr/>
            </p:nvSpPr>
            <p:spPr>
              <a:xfrm flipH="1" flipV="1">
                <a:off x="2268870" y="313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1" name="Line"/>
              <p:cNvSpPr/>
              <p:nvPr/>
            </p:nvSpPr>
            <p:spPr>
              <a:xfrm flipV="1">
                <a:off x="2395870" y="325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2" name="Line"/>
              <p:cNvSpPr/>
              <p:nvPr/>
            </p:nvSpPr>
            <p:spPr>
              <a:xfrm flipH="1" flipV="1">
                <a:off x="2395870" y="325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3" name="Line"/>
              <p:cNvSpPr/>
              <p:nvPr/>
            </p:nvSpPr>
            <p:spPr>
              <a:xfrm flipV="1">
                <a:off x="2522870" y="338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4" name="Line"/>
              <p:cNvSpPr/>
              <p:nvPr/>
            </p:nvSpPr>
            <p:spPr>
              <a:xfrm flipH="1" flipV="1">
                <a:off x="2522870" y="338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5" name="Line"/>
              <p:cNvSpPr/>
              <p:nvPr/>
            </p:nvSpPr>
            <p:spPr>
              <a:xfrm flipV="1">
                <a:off x="2649870" y="351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6" name="Line"/>
              <p:cNvSpPr/>
              <p:nvPr/>
            </p:nvSpPr>
            <p:spPr>
              <a:xfrm flipH="1" flipV="1">
                <a:off x="2649870" y="351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7" name="Line"/>
              <p:cNvSpPr/>
              <p:nvPr/>
            </p:nvSpPr>
            <p:spPr>
              <a:xfrm flipV="1">
                <a:off x="626912" y="173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8" name="Line"/>
              <p:cNvSpPr/>
              <p:nvPr/>
            </p:nvSpPr>
            <p:spPr>
              <a:xfrm flipH="1" flipV="1">
                <a:off x="626912" y="173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19" name="Line"/>
              <p:cNvSpPr/>
              <p:nvPr/>
            </p:nvSpPr>
            <p:spPr>
              <a:xfrm flipV="1">
                <a:off x="753912" y="186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0" name="Line"/>
              <p:cNvSpPr/>
              <p:nvPr/>
            </p:nvSpPr>
            <p:spPr>
              <a:xfrm flipH="1" flipV="1">
                <a:off x="753912" y="186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1" name="Line"/>
              <p:cNvSpPr/>
              <p:nvPr/>
            </p:nvSpPr>
            <p:spPr>
              <a:xfrm flipV="1">
                <a:off x="880912" y="198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2" name="Line"/>
              <p:cNvSpPr/>
              <p:nvPr/>
            </p:nvSpPr>
            <p:spPr>
              <a:xfrm flipH="1" flipV="1">
                <a:off x="880912" y="198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3" name="Line"/>
              <p:cNvSpPr/>
              <p:nvPr/>
            </p:nvSpPr>
            <p:spPr>
              <a:xfrm flipV="1">
                <a:off x="1007912" y="211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4" name="Line"/>
              <p:cNvSpPr/>
              <p:nvPr/>
            </p:nvSpPr>
            <p:spPr>
              <a:xfrm flipH="1" flipV="1">
                <a:off x="1007912" y="211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5" name="Line"/>
              <p:cNvSpPr/>
              <p:nvPr/>
            </p:nvSpPr>
            <p:spPr>
              <a:xfrm flipV="1">
                <a:off x="1134912" y="224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6" name="Line"/>
              <p:cNvSpPr/>
              <p:nvPr/>
            </p:nvSpPr>
            <p:spPr>
              <a:xfrm flipH="1" flipV="1">
                <a:off x="1134912" y="224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7" name="Line"/>
              <p:cNvSpPr/>
              <p:nvPr/>
            </p:nvSpPr>
            <p:spPr>
              <a:xfrm flipV="1">
                <a:off x="1261912" y="236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8" name="Line"/>
              <p:cNvSpPr/>
              <p:nvPr/>
            </p:nvSpPr>
            <p:spPr>
              <a:xfrm flipH="1" flipV="1">
                <a:off x="1261912" y="236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29" name="Line"/>
              <p:cNvSpPr/>
              <p:nvPr/>
            </p:nvSpPr>
            <p:spPr>
              <a:xfrm flipV="1">
                <a:off x="1388912" y="2495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0" name="Line"/>
              <p:cNvSpPr/>
              <p:nvPr/>
            </p:nvSpPr>
            <p:spPr>
              <a:xfrm flipH="1" flipV="1">
                <a:off x="1388912" y="2495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1" name="Line"/>
              <p:cNvSpPr/>
              <p:nvPr/>
            </p:nvSpPr>
            <p:spPr>
              <a:xfrm flipV="1">
                <a:off x="1515912" y="2622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2" name="Line"/>
              <p:cNvSpPr/>
              <p:nvPr/>
            </p:nvSpPr>
            <p:spPr>
              <a:xfrm flipH="1" flipV="1">
                <a:off x="1515912" y="2622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3" name="Line"/>
              <p:cNvSpPr/>
              <p:nvPr/>
            </p:nvSpPr>
            <p:spPr>
              <a:xfrm flipV="1">
                <a:off x="1642912" y="2749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4" name="Line"/>
              <p:cNvSpPr/>
              <p:nvPr/>
            </p:nvSpPr>
            <p:spPr>
              <a:xfrm flipH="1" flipV="1">
                <a:off x="1642912" y="2749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5" name="Line"/>
              <p:cNvSpPr/>
              <p:nvPr/>
            </p:nvSpPr>
            <p:spPr>
              <a:xfrm flipV="1">
                <a:off x="1769912" y="2876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6" name="Line"/>
              <p:cNvSpPr/>
              <p:nvPr/>
            </p:nvSpPr>
            <p:spPr>
              <a:xfrm flipH="1" flipV="1">
                <a:off x="1769912" y="2876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7" name="Line"/>
              <p:cNvSpPr/>
              <p:nvPr/>
            </p:nvSpPr>
            <p:spPr>
              <a:xfrm flipV="1">
                <a:off x="1896912" y="300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8" name="Line"/>
              <p:cNvSpPr/>
              <p:nvPr/>
            </p:nvSpPr>
            <p:spPr>
              <a:xfrm flipH="1" flipV="1">
                <a:off x="1896912" y="300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39" name="Line"/>
              <p:cNvSpPr/>
              <p:nvPr/>
            </p:nvSpPr>
            <p:spPr>
              <a:xfrm flipV="1">
                <a:off x="2023912" y="313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0" name="Line"/>
              <p:cNvSpPr/>
              <p:nvPr/>
            </p:nvSpPr>
            <p:spPr>
              <a:xfrm flipH="1" flipV="1">
                <a:off x="2023912" y="313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1" name="Line"/>
              <p:cNvSpPr/>
              <p:nvPr/>
            </p:nvSpPr>
            <p:spPr>
              <a:xfrm flipV="1">
                <a:off x="2150912" y="325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2" name="Line"/>
              <p:cNvSpPr/>
              <p:nvPr/>
            </p:nvSpPr>
            <p:spPr>
              <a:xfrm flipH="1" flipV="1">
                <a:off x="2150912" y="325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3" name="Line"/>
              <p:cNvSpPr/>
              <p:nvPr/>
            </p:nvSpPr>
            <p:spPr>
              <a:xfrm flipV="1">
                <a:off x="2277912" y="338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4" name="Line"/>
              <p:cNvSpPr/>
              <p:nvPr/>
            </p:nvSpPr>
            <p:spPr>
              <a:xfrm flipH="1" flipV="1">
                <a:off x="2277912" y="338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5" name="Line"/>
              <p:cNvSpPr/>
              <p:nvPr/>
            </p:nvSpPr>
            <p:spPr>
              <a:xfrm flipV="1">
                <a:off x="2404912" y="351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6" name="Line"/>
              <p:cNvSpPr/>
              <p:nvPr/>
            </p:nvSpPr>
            <p:spPr>
              <a:xfrm flipH="1" flipV="1">
                <a:off x="2404912" y="351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7" name="Line"/>
              <p:cNvSpPr/>
              <p:nvPr/>
            </p:nvSpPr>
            <p:spPr>
              <a:xfrm flipV="1">
                <a:off x="2531912" y="363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8" name="Line"/>
              <p:cNvSpPr/>
              <p:nvPr/>
            </p:nvSpPr>
            <p:spPr>
              <a:xfrm flipH="1" flipV="1">
                <a:off x="2531912" y="363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49" name="Line"/>
              <p:cNvSpPr/>
              <p:nvPr/>
            </p:nvSpPr>
            <p:spPr>
              <a:xfrm flipV="1">
                <a:off x="506886" y="185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0" name="Line"/>
              <p:cNvSpPr/>
              <p:nvPr/>
            </p:nvSpPr>
            <p:spPr>
              <a:xfrm flipH="1" flipV="1">
                <a:off x="506886" y="185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1" name="Line"/>
              <p:cNvSpPr/>
              <p:nvPr/>
            </p:nvSpPr>
            <p:spPr>
              <a:xfrm flipV="1">
                <a:off x="633886" y="197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2" name="Line"/>
              <p:cNvSpPr/>
              <p:nvPr/>
            </p:nvSpPr>
            <p:spPr>
              <a:xfrm flipH="1" flipV="1">
                <a:off x="633886" y="197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3" name="Line"/>
              <p:cNvSpPr/>
              <p:nvPr/>
            </p:nvSpPr>
            <p:spPr>
              <a:xfrm flipV="1">
                <a:off x="760886" y="210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4" name="Line"/>
              <p:cNvSpPr/>
              <p:nvPr/>
            </p:nvSpPr>
            <p:spPr>
              <a:xfrm flipH="1" flipV="1">
                <a:off x="760886" y="210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5" name="Line"/>
              <p:cNvSpPr/>
              <p:nvPr/>
            </p:nvSpPr>
            <p:spPr>
              <a:xfrm flipV="1">
                <a:off x="887886" y="223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6" name="Line"/>
              <p:cNvSpPr/>
              <p:nvPr/>
            </p:nvSpPr>
            <p:spPr>
              <a:xfrm flipH="1" flipV="1">
                <a:off x="887886" y="223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7" name="Line"/>
              <p:cNvSpPr/>
              <p:nvPr/>
            </p:nvSpPr>
            <p:spPr>
              <a:xfrm flipV="1">
                <a:off x="1014886" y="235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8" name="Line"/>
              <p:cNvSpPr/>
              <p:nvPr/>
            </p:nvSpPr>
            <p:spPr>
              <a:xfrm flipH="1" flipV="1">
                <a:off x="1014886" y="235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59" name="Line"/>
              <p:cNvSpPr/>
              <p:nvPr/>
            </p:nvSpPr>
            <p:spPr>
              <a:xfrm flipV="1">
                <a:off x="1141886" y="248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0" name="Line"/>
              <p:cNvSpPr/>
              <p:nvPr/>
            </p:nvSpPr>
            <p:spPr>
              <a:xfrm flipH="1" flipV="1">
                <a:off x="1141886" y="248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1" name="Line"/>
              <p:cNvSpPr/>
              <p:nvPr/>
            </p:nvSpPr>
            <p:spPr>
              <a:xfrm flipV="1">
                <a:off x="1268886" y="2612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2" name="Line"/>
              <p:cNvSpPr/>
              <p:nvPr/>
            </p:nvSpPr>
            <p:spPr>
              <a:xfrm flipH="1" flipV="1">
                <a:off x="1268886" y="2612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3" name="Line"/>
              <p:cNvSpPr/>
              <p:nvPr/>
            </p:nvSpPr>
            <p:spPr>
              <a:xfrm flipV="1">
                <a:off x="1395886" y="2739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4" name="Line"/>
              <p:cNvSpPr/>
              <p:nvPr/>
            </p:nvSpPr>
            <p:spPr>
              <a:xfrm flipH="1" flipV="1">
                <a:off x="1395886" y="2739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5" name="Line"/>
              <p:cNvSpPr/>
              <p:nvPr/>
            </p:nvSpPr>
            <p:spPr>
              <a:xfrm flipV="1">
                <a:off x="1522886" y="2866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6" name="Line"/>
              <p:cNvSpPr/>
              <p:nvPr/>
            </p:nvSpPr>
            <p:spPr>
              <a:xfrm flipH="1" flipV="1">
                <a:off x="1522886" y="2866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7" name="Line"/>
              <p:cNvSpPr/>
              <p:nvPr/>
            </p:nvSpPr>
            <p:spPr>
              <a:xfrm flipV="1">
                <a:off x="1649886" y="2993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8" name="Line"/>
              <p:cNvSpPr/>
              <p:nvPr/>
            </p:nvSpPr>
            <p:spPr>
              <a:xfrm flipH="1" flipV="1">
                <a:off x="1649886" y="2993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69" name="Line"/>
              <p:cNvSpPr/>
              <p:nvPr/>
            </p:nvSpPr>
            <p:spPr>
              <a:xfrm flipV="1">
                <a:off x="1776886" y="312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0" name="Line"/>
              <p:cNvSpPr/>
              <p:nvPr/>
            </p:nvSpPr>
            <p:spPr>
              <a:xfrm flipH="1" flipV="1">
                <a:off x="1776886" y="312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1" name="Line"/>
              <p:cNvSpPr/>
              <p:nvPr/>
            </p:nvSpPr>
            <p:spPr>
              <a:xfrm flipV="1">
                <a:off x="1903886" y="324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2" name="Line"/>
              <p:cNvSpPr/>
              <p:nvPr/>
            </p:nvSpPr>
            <p:spPr>
              <a:xfrm flipH="1" flipV="1">
                <a:off x="1903886" y="324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3" name="Line"/>
              <p:cNvSpPr/>
              <p:nvPr/>
            </p:nvSpPr>
            <p:spPr>
              <a:xfrm flipV="1">
                <a:off x="2030886" y="337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4" name="Line"/>
              <p:cNvSpPr/>
              <p:nvPr/>
            </p:nvSpPr>
            <p:spPr>
              <a:xfrm flipH="1" flipV="1">
                <a:off x="2030886" y="337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5" name="Line"/>
              <p:cNvSpPr/>
              <p:nvPr/>
            </p:nvSpPr>
            <p:spPr>
              <a:xfrm flipV="1">
                <a:off x="2157886" y="350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6" name="Line"/>
              <p:cNvSpPr/>
              <p:nvPr/>
            </p:nvSpPr>
            <p:spPr>
              <a:xfrm flipH="1" flipV="1">
                <a:off x="2157886" y="350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7" name="Line"/>
              <p:cNvSpPr/>
              <p:nvPr/>
            </p:nvSpPr>
            <p:spPr>
              <a:xfrm flipV="1">
                <a:off x="2284886" y="362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8" name="Line"/>
              <p:cNvSpPr/>
              <p:nvPr/>
            </p:nvSpPr>
            <p:spPr>
              <a:xfrm flipH="1" flipV="1">
                <a:off x="2284886" y="362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79" name="Line"/>
              <p:cNvSpPr/>
              <p:nvPr/>
            </p:nvSpPr>
            <p:spPr>
              <a:xfrm flipV="1">
                <a:off x="2411886" y="375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0" name="Line"/>
              <p:cNvSpPr/>
              <p:nvPr/>
            </p:nvSpPr>
            <p:spPr>
              <a:xfrm flipH="1" flipV="1">
                <a:off x="2411886" y="375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1" name="Line"/>
              <p:cNvSpPr/>
              <p:nvPr/>
            </p:nvSpPr>
            <p:spPr>
              <a:xfrm flipV="1">
                <a:off x="379886" y="197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2" name="Line"/>
              <p:cNvSpPr/>
              <p:nvPr/>
            </p:nvSpPr>
            <p:spPr>
              <a:xfrm flipH="1" flipV="1">
                <a:off x="379886" y="197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3" name="Line"/>
              <p:cNvSpPr/>
              <p:nvPr/>
            </p:nvSpPr>
            <p:spPr>
              <a:xfrm flipV="1">
                <a:off x="506886" y="210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4" name="Line"/>
              <p:cNvSpPr/>
              <p:nvPr/>
            </p:nvSpPr>
            <p:spPr>
              <a:xfrm flipH="1" flipV="1">
                <a:off x="506886" y="210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5" name="Line"/>
              <p:cNvSpPr/>
              <p:nvPr/>
            </p:nvSpPr>
            <p:spPr>
              <a:xfrm flipV="1">
                <a:off x="633886" y="222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6" name="Line"/>
              <p:cNvSpPr/>
              <p:nvPr/>
            </p:nvSpPr>
            <p:spPr>
              <a:xfrm flipH="1" flipV="1">
                <a:off x="633886" y="222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7" name="Line"/>
              <p:cNvSpPr/>
              <p:nvPr/>
            </p:nvSpPr>
            <p:spPr>
              <a:xfrm flipV="1">
                <a:off x="760886" y="235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8" name="Line"/>
              <p:cNvSpPr/>
              <p:nvPr/>
            </p:nvSpPr>
            <p:spPr>
              <a:xfrm flipH="1" flipV="1">
                <a:off x="760886" y="235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89" name="Line"/>
              <p:cNvSpPr/>
              <p:nvPr/>
            </p:nvSpPr>
            <p:spPr>
              <a:xfrm flipV="1">
                <a:off x="887886" y="248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0" name="Line"/>
              <p:cNvSpPr/>
              <p:nvPr/>
            </p:nvSpPr>
            <p:spPr>
              <a:xfrm flipH="1" flipV="1">
                <a:off x="887886" y="248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1" name="Line"/>
              <p:cNvSpPr/>
              <p:nvPr/>
            </p:nvSpPr>
            <p:spPr>
              <a:xfrm flipV="1">
                <a:off x="1014886" y="261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2" name="Line"/>
              <p:cNvSpPr/>
              <p:nvPr/>
            </p:nvSpPr>
            <p:spPr>
              <a:xfrm flipH="1" flipV="1">
                <a:off x="1014886" y="261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3" name="Line"/>
              <p:cNvSpPr/>
              <p:nvPr/>
            </p:nvSpPr>
            <p:spPr>
              <a:xfrm flipV="1">
                <a:off x="1141886" y="2737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4" name="Line"/>
              <p:cNvSpPr/>
              <p:nvPr/>
            </p:nvSpPr>
            <p:spPr>
              <a:xfrm flipH="1" flipV="1">
                <a:off x="1141886" y="2737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5" name="Line"/>
              <p:cNvSpPr/>
              <p:nvPr/>
            </p:nvSpPr>
            <p:spPr>
              <a:xfrm flipV="1">
                <a:off x="1268886" y="2864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6" name="Line"/>
              <p:cNvSpPr/>
              <p:nvPr/>
            </p:nvSpPr>
            <p:spPr>
              <a:xfrm flipH="1" flipV="1">
                <a:off x="1268886" y="2864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7" name="Line"/>
              <p:cNvSpPr/>
              <p:nvPr/>
            </p:nvSpPr>
            <p:spPr>
              <a:xfrm flipV="1">
                <a:off x="1395886" y="2991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8" name="Line"/>
              <p:cNvSpPr/>
              <p:nvPr/>
            </p:nvSpPr>
            <p:spPr>
              <a:xfrm flipH="1" flipV="1">
                <a:off x="1395886" y="2991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699" name="Line"/>
              <p:cNvSpPr/>
              <p:nvPr/>
            </p:nvSpPr>
            <p:spPr>
              <a:xfrm flipV="1">
                <a:off x="1522886" y="3118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0" name="Line"/>
              <p:cNvSpPr/>
              <p:nvPr/>
            </p:nvSpPr>
            <p:spPr>
              <a:xfrm flipH="1" flipV="1">
                <a:off x="1522886" y="3118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1" name="Line"/>
              <p:cNvSpPr/>
              <p:nvPr/>
            </p:nvSpPr>
            <p:spPr>
              <a:xfrm flipV="1">
                <a:off x="1649886" y="324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2" name="Line"/>
              <p:cNvSpPr/>
              <p:nvPr/>
            </p:nvSpPr>
            <p:spPr>
              <a:xfrm flipH="1" flipV="1">
                <a:off x="1649886" y="324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3" name="Line"/>
              <p:cNvSpPr/>
              <p:nvPr/>
            </p:nvSpPr>
            <p:spPr>
              <a:xfrm flipV="1">
                <a:off x="1776886" y="337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4" name="Line"/>
              <p:cNvSpPr/>
              <p:nvPr/>
            </p:nvSpPr>
            <p:spPr>
              <a:xfrm flipH="1" flipV="1">
                <a:off x="1776886" y="337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5" name="Line"/>
              <p:cNvSpPr/>
              <p:nvPr/>
            </p:nvSpPr>
            <p:spPr>
              <a:xfrm flipV="1">
                <a:off x="1903886" y="349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6" name="Line"/>
              <p:cNvSpPr/>
              <p:nvPr/>
            </p:nvSpPr>
            <p:spPr>
              <a:xfrm flipH="1" flipV="1">
                <a:off x="1903886" y="349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7" name="Line"/>
              <p:cNvSpPr/>
              <p:nvPr/>
            </p:nvSpPr>
            <p:spPr>
              <a:xfrm flipV="1">
                <a:off x="2030886" y="362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8" name="Line"/>
              <p:cNvSpPr/>
              <p:nvPr/>
            </p:nvSpPr>
            <p:spPr>
              <a:xfrm flipH="1" flipV="1">
                <a:off x="2030886" y="362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09" name="Line"/>
              <p:cNvSpPr/>
              <p:nvPr/>
            </p:nvSpPr>
            <p:spPr>
              <a:xfrm flipV="1">
                <a:off x="2157886" y="375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0" name="Line"/>
              <p:cNvSpPr/>
              <p:nvPr/>
            </p:nvSpPr>
            <p:spPr>
              <a:xfrm flipH="1" flipV="1">
                <a:off x="2157886" y="375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1" name="Line"/>
              <p:cNvSpPr/>
              <p:nvPr/>
            </p:nvSpPr>
            <p:spPr>
              <a:xfrm flipV="1">
                <a:off x="2284886" y="388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2" name="Line"/>
              <p:cNvSpPr/>
              <p:nvPr/>
            </p:nvSpPr>
            <p:spPr>
              <a:xfrm flipH="1" flipV="1">
                <a:off x="2284886" y="388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3" name="Line"/>
              <p:cNvSpPr/>
              <p:nvPr/>
            </p:nvSpPr>
            <p:spPr>
              <a:xfrm flipV="1">
                <a:off x="259860" y="209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4" name="Line"/>
              <p:cNvSpPr/>
              <p:nvPr/>
            </p:nvSpPr>
            <p:spPr>
              <a:xfrm flipH="1" flipV="1">
                <a:off x="259860" y="209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5" name="Line"/>
              <p:cNvSpPr/>
              <p:nvPr/>
            </p:nvSpPr>
            <p:spPr>
              <a:xfrm flipV="1">
                <a:off x="386860" y="221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6" name="Line"/>
              <p:cNvSpPr/>
              <p:nvPr/>
            </p:nvSpPr>
            <p:spPr>
              <a:xfrm flipH="1" flipV="1">
                <a:off x="386860" y="221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7" name="Line"/>
              <p:cNvSpPr/>
              <p:nvPr/>
            </p:nvSpPr>
            <p:spPr>
              <a:xfrm flipV="1">
                <a:off x="513860" y="234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8" name="Line"/>
              <p:cNvSpPr/>
              <p:nvPr/>
            </p:nvSpPr>
            <p:spPr>
              <a:xfrm flipH="1" flipV="1">
                <a:off x="513860" y="234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19" name="Line"/>
              <p:cNvSpPr/>
              <p:nvPr/>
            </p:nvSpPr>
            <p:spPr>
              <a:xfrm flipV="1">
                <a:off x="640860" y="247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0" name="Line"/>
              <p:cNvSpPr/>
              <p:nvPr/>
            </p:nvSpPr>
            <p:spPr>
              <a:xfrm flipH="1" flipV="1">
                <a:off x="640860" y="247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1" name="Line"/>
              <p:cNvSpPr/>
              <p:nvPr/>
            </p:nvSpPr>
            <p:spPr>
              <a:xfrm flipV="1">
                <a:off x="767860" y="260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2" name="Line"/>
              <p:cNvSpPr/>
              <p:nvPr/>
            </p:nvSpPr>
            <p:spPr>
              <a:xfrm flipH="1" flipV="1">
                <a:off x="767860" y="260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3" name="Line"/>
              <p:cNvSpPr/>
              <p:nvPr/>
            </p:nvSpPr>
            <p:spPr>
              <a:xfrm flipV="1">
                <a:off x="894860" y="272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4" name="Line"/>
              <p:cNvSpPr/>
              <p:nvPr/>
            </p:nvSpPr>
            <p:spPr>
              <a:xfrm flipH="1" flipV="1">
                <a:off x="894860" y="272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5" name="Line"/>
              <p:cNvSpPr/>
              <p:nvPr/>
            </p:nvSpPr>
            <p:spPr>
              <a:xfrm flipV="1">
                <a:off x="1021860" y="2854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6" name="Line"/>
              <p:cNvSpPr/>
              <p:nvPr/>
            </p:nvSpPr>
            <p:spPr>
              <a:xfrm flipH="1" flipV="1">
                <a:off x="1021860" y="2854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7" name="Line"/>
              <p:cNvSpPr/>
              <p:nvPr/>
            </p:nvSpPr>
            <p:spPr>
              <a:xfrm flipV="1">
                <a:off x="1148860" y="2981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8" name="Line"/>
              <p:cNvSpPr/>
              <p:nvPr/>
            </p:nvSpPr>
            <p:spPr>
              <a:xfrm flipH="1" flipV="1">
                <a:off x="1148860" y="2981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29" name="Line"/>
              <p:cNvSpPr/>
              <p:nvPr/>
            </p:nvSpPr>
            <p:spPr>
              <a:xfrm flipV="1">
                <a:off x="1275860" y="3108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0" name="Line"/>
              <p:cNvSpPr/>
              <p:nvPr/>
            </p:nvSpPr>
            <p:spPr>
              <a:xfrm flipH="1" flipV="1">
                <a:off x="1275860" y="3108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1" name="Line"/>
              <p:cNvSpPr/>
              <p:nvPr/>
            </p:nvSpPr>
            <p:spPr>
              <a:xfrm flipV="1">
                <a:off x="1402860" y="3235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2" name="Line"/>
              <p:cNvSpPr/>
              <p:nvPr/>
            </p:nvSpPr>
            <p:spPr>
              <a:xfrm flipH="1" flipV="1">
                <a:off x="1402860" y="3235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3" name="Line"/>
              <p:cNvSpPr/>
              <p:nvPr/>
            </p:nvSpPr>
            <p:spPr>
              <a:xfrm flipV="1">
                <a:off x="1529860" y="336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4" name="Line"/>
              <p:cNvSpPr/>
              <p:nvPr/>
            </p:nvSpPr>
            <p:spPr>
              <a:xfrm flipH="1" flipV="1">
                <a:off x="1529860" y="336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5" name="Line"/>
              <p:cNvSpPr/>
              <p:nvPr/>
            </p:nvSpPr>
            <p:spPr>
              <a:xfrm flipV="1">
                <a:off x="1656860" y="348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6" name="Line"/>
              <p:cNvSpPr/>
              <p:nvPr/>
            </p:nvSpPr>
            <p:spPr>
              <a:xfrm flipH="1" flipV="1">
                <a:off x="1656860" y="348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7" name="Line"/>
              <p:cNvSpPr/>
              <p:nvPr/>
            </p:nvSpPr>
            <p:spPr>
              <a:xfrm flipV="1">
                <a:off x="1783860" y="361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8" name="Line"/>
              <p:cNvSpPr/>
              <p:nvPr/>
            </p:nvSpPr>
            <p:spPr>
              <a:xfrm flipH="1" flipV="1">
                <a:off x="1783860" y="361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39" name="Line"/>
              <p:cNvSpPr/>
              <p:nvPr/>
            </p:nvSpPr>
            <p:spPr>
              <a:xfrm flipV="1">
                <a:off x="1910860" y="374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0" name="Line"/>
              <p:cNvSpPr/>
              <p:nvPr/>
            </p:nvSpPr>
            <p:spPr>
              <a:xfrm flipH="1" flipV="1">
                <a:off x="1910860" y="374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1" name="Line"/>
              <p:cNvSpPr/>
              <p:nvPr/>
            </p:nvSpPr>
            <p:spPr>
              <a:xfrm flipV="1">
                <a:off x="2037860" y="387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2" name="Line"/>
              <p:cNvSpPr/>
              <p:nvPr/>
            </p:nvSpPr>
            <p:spPr>
              <a:xfrm flipH="1" flipV="1">
                <a:off x="2037860" y="387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3" name="Line"/>
              <p:cNvSpPr/>
              <p:nvPr/>
            </p:nvSpPr>
            <p:spPr>
              <a:xfrm flipV="1">
                <a:off x="2164860" y="399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4" name="Line"/>
              <p:cNvSpPr/>
              <p:nvPr/>
            </p:nvSpPr>
            <p:spPr>
              <a:xfrm flipH="1" flipV="1">
                <a:off x="2164860" y="399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</p:grpSp>
        <p:grpSp>
          <p:nvGrpSpPr>
            <p:cNvPr id="2257" name="Group"/>
            <p:cNvGrpSpPr/>
            <p:nvPr/>
          </p:nvGrpSpPr>
          <p:grpSpPr>
            <a:xfrm>
              <a:off x="2908391" y="5510693"/>
              <a:ext cx="4313364" cy="4313363"/>
              <a:chOff x="0" y="0"/>
              <a:chExt cx="4313362" cy="4313362"/>
            </a:xfrm>
          </p:grpSpPr>
          <p:sp>
            <p:nvSpPr>
              <p:cNvPr id="1746" name="Shape"/>
              <p:cNvSpPr/>
              <p:nvPr/>
            </p:nvSpPr>
            <p:spPr>
              <a:xfrm rot="18900000">
                <a:off x="660552" y="602802"/>
                <a:ext cx="2992259" cy="310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98" y="502"/>
                    </a:lnTo>
                    <a:lnTo>
                      <a:pt x="21600" y="21600"/>
                    </a:lnTo>
                    <a:lnTo>
                      <a:pt x="502" y="21098"/>
                    </a:lnTo>
                    <a:close/>
                  </a:path>
                </a:pathLst>
              </a:custGeom>
              <a:solidFill>
                <a:srgbClr val="F9692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7" name="Line"/>
              <p:cNvSpPr/>
              <p:nvPr/>
            </p:nvSpPr>
            <p:spPr>
              <a:xfrm flipV="1">
                <a:off x="2206519" y="36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8" name="Line"/>
              <p:cNvSpPr/>
              <p:nvPr/>
            </p:nvSpPr>
            <p:spPr>
              <a:xfrm flipH="1" flipV="1">
                <a:off x="2206519" y="36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49" name="Line"/>
              <p:cNvSpPr/>
              <p:nvPr/>
            </p:nvSpPr>
            <p:spPr>
              <a:xfrm flipV="1">
                <a:off x="2333519" y="49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0" name="Line"/>
              <p:cNvSpPr/>
              <p:nvPr/>
            </p:nvSpPr>
            <p:spPr>
              <a:xfrm flipH="1" flipV="1">
                <a:off x="2333519" y="49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1" name="Line"/>
              <p:cNvSpPr/>
              <p:nvPr/>
            </p:nvSpPr>
            <p:spPr>
              <a:xfrm flipV="1">
                <a:off x="2460519" y="62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2" name="Line"/>
              <p:cNvSpPr/>
              <p:nvPr/>
            </p:nvSpPr>
            <p:spPr>
              <a:xfrm flipH="1" flipV="1">
                <a:off x="2460519" y="62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3" name="Line"/>
              <p:cNvSpPr/>
              <p:nvPr/>
            </p:nvSpPr>
            <p:spPr>
              <a:xfrm flipV="1">
                <a:off x="2587519" y="75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4" name="Line"/>
              <p:cNvSpPr/>
              <p:nvPr/>
            </p:nvSpPr>
            <p:spPr>
              <a:xfrm flipH="1" flipV="1">
                <a:off x="2587519" y="75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5" name="Line"/>
              <p:cNvSpPr/>
              <p:nvPr/>
            </p:nvSpPr>
            <p:spPr>
              <a:xfrm flipV="1">
                <a:off x="2714519" y="87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6" name="Line"/>
              <p:cNvSpPr/>
              <p:nvPr/>
            </p:nvSpPr>
            <p:spPr>
              <a:xfrm flipH="1" flipV="1">
                <a:off x="2714519" y="87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7" name="Line"/>
              <p:cNvSpPr/>
              <p:nvPr/>
            </p:nvSpPr>
            <p:spPr>
              <a:xfrm flipV="1">
                <a:off x="2841519" y="1004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8" name="Line"/>
              <p:cNvSpPr/>
              <p:nvPr/>
            </p:nvSpPr>
            <p:spPr>
              <a:xfrm flipH="1" flipV="1">
                <a:off x="2841519" y="1004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59" name="Line"/>
              <p:cNvSpPr/>
              <p:nvPr/>
            </p:nvSpPr>
            <p:spPr>
              <a:xfrm flipV="1">
                <a:off x="2968519" y="1131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0" name="Line"/>
              <p:cNvSpPr/>
              <p:nvPr/>
            </p:nvSpPr>
            <p:spPr>
              <a:xfrm flipH="1" flipV="1">
                <a:off x="2968519" y="1131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1" name="Line"/>
              <p:cNvSpPr/>
              <p:nvPr/>
            </p:nvSpPr>
            <p:spPr>
              <a:xfrm flipV="1">
                <a:off x="3095519" y="1258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2" name="Line"/>
              <p:cNvSpPr/>
              <p:nvPr/>
            </p:nvSpPr>
            <p:spPr>
              <a:xfrm flipH="1" flipV="1">
                <a:off x="3095519" y="1258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3" name="Line"/>
              <p:cNvSpPr/>
              <p:nvPr/>
            </p:nvSpPr>
            <p:spPr>
              <a:xfrm flipV="1">
                <a:off x="3222519" y="1385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4" name="Line"/>
              <p:cNvSpPr/>
              <p:nvPr/>
            </p:nvSpPr>
            <p:spPr>
              <a:xfrm flipH="1" flipV="1">
                <a:off x="3222519" y="1385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5" name="Line"/>
              <p:cNvSpPr/>
              <p:nvPr/>
            </p:nvSpPr>
            <p:spPr>
              <a:xfrm flipV="1">
                <a:off x="3349519" y="1512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6" name="Line"/>
              <p:cNvSpPr/>
              <p:nvPr/>
            </p:nvSpPr>
            <p:spPr>
              <a:xfrm flipH="1" flipV="1">
                <a:off x="3349519" y="1512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7" name="Line"/>
              <p:cNvSpPr/>
              <p:nvPr/>
            </p:nvSpPr>
            <p:spPr>
              <a:xfrm flipV="1">
                <a:off x="3476519" y="163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8" name="Line"/>
              <p:cNvSpPr/>
              <p:nvPr/>
            </p:nvSpPr>
            <p:spPr>
              <a:xfrm flipH="1" flipV="1">
                <a:off x="3476519" y="1639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69" name="Line"/>
              <p:cNvSpPr/>
              <p:nvPr/>
            </p:nvSpPr>
            <p:spPr>
              <a:xfrm flipV="1">
                <a:off x="3603519" y="176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0" name="Line"/>
              <p:cNvSpPr/>
              <p:nvPr/>
            </p:nvSpPr>
            <p:spPr>
              <a:xfrm flipH="1" flipV="1">
                <a:off x="3603519" y="1766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1" name="Line"/>
              <p:cNvSpPr/>
              <p:nvPr/>
            </p:nvSpPr>
            <p:spPr>
              <a:xfrm flipV="1">
                <a:off x="3730519" y="189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2" name="Line"/>
              <p:cNvSpPr/>
              <p:nvPr/>
            </p:nvSpPr>
            <p:spPr>
              <a:xfrm flipH="1" flipV="1">
                <a:off x="3730519" y="1893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3" name="Line"/>
              <p:cNvSpPr/>
              <p:nvPr/>
            </p:nvSpPr>
            <p:spPr>
              <a:xfrm flipV="1">
                <a:off x="3857519" y="202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4" name="Line"/>
              <p:cNvSpPr/>
              <p:nvPr/>
            </p:nvSpPr>
            <p:spPr>
              <a:xfrm flipH="1" flipV="1">
                <a:off x="3857519" y="2020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5" name="Line"/>
              <p:cNvSpPr/>
              <p:nvPr/>
            </p:nvSpPr>
            <p:spPr>
              <a:xfrm flipV="1">
                <a:off x="3984519" y="214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6" name="Line"/>
              <p:cNvSpPr/>
              <p:nvPr/>
            </p:nvSpPr>
            <p:spPr>
              <a:xfrm flipH="1" flipV="1">
                <a:off x="3984519" y="2147241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7" name="Line"/>
              <p:cNvSpPr/>
              <p:nvPr/>
            </p:nvSpPr>
            <p:spPr>
              <a:xfrm flipV="1">
                <a:off x="1959493" y="359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8" name="Line"/>
              <p:cNvSpPr/>
              <p:nvPr/>
            </p:nvSpPr>
            <p:spPr>
              <a:xfrm flipH="1" flipV="1">
                <a:off x="1959493" y="359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79" name="Line"/>
              <p:cNvSpPr/>
              <p:nvPr/>
            </p:nvSpPr>
            <p:spPr>
              <a:xfrm flipV="1">
                <a:off x="2086493" y="486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0" name="Line"/>
              <p:cNvSpPr/>
              <p:nvPr/>
            </p:nvSpPr>
            <p:spPr>
              <a:xfrm flipH="1" flipV="1">
                <a:off x="2086493" y="486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1" name="Line"/>
              <p:cNvSpPr/>
              <p:nvPr/>
            </p:nvSpPr>
            <p:spPr>
              <a:xfrm flipV="1">
                <a:off x="2213493" y="613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2" name="Line"/>
              <p:cNvSpPr/>
              <p:nvPr/>
            </p:nvSpPr>
            <p:spPr>
              <a:xfrm flipH="1" flipV="1">
                <a:off x="2213493" y="613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3" name="Line"/>
              <p:cNvSpPr/>
              <p:nvPr/>
            </p:nvSpPr>
            <p:spPr>
              <a:xfrm flipV="1">
                <a:off x="2340493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4" name="Line"/>
              <p:cNvSpPr/>
              <p:nvPr/>
            </p:nvSpPr>
            <p:spPr>
              <a:xfrm flipH="1" flipV="1">
                <a:off x="2340493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5" name="Line"/>
              <p:cNvSpPr/>
              <p:nvPr/>
            </p:nvSpPr>
            <p:spPr>
              <a:xfrm flipV="1">
                <a:off x="2467493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6" name="Line"/>
              <p:cNvSpPr/>
              <p:nvPr/>
            </p:nvSpPr>
            <p:spPr>
              <a:xfrm flipH="1" flipV="1">
                <a:off x="2467493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7" name="Line"/>
              <p:cNvSpPr/>
              <p:nvPr/>
            </p:nvSpPr>
            <p:spPr>
              <a:xfrm flipV="1">
                <a:off x="2594493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8" name="Line"/>
              <p:cNvSpPr/>
              <p:nvPr/>
            </p:nvSpPr>
            <p:spPr>
              <a:xfrm flipH="1" flipV="1">
                <a:off x="2594493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89" name="Line"/>
              <p:cNvSpPr/>
              <p:nvPr/>
            </p:nvSpPr>
            <p:spPr>
              <a:xfrm flipV="1">
                <a:off x="2721493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0" name="Line"/>
              <p:cNvSpPr/>
              <p:nvPr/>
            </p:nvSpPr>
            <p:spPr>
              <a:xfrm flipH="1" flipV="1">
                <a:off x="2721493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1" name="Line"/>
              <p:cNvSpPr/>
              <p:nvPr/>
            </p:nvSpPr>
            <p:spPr>
              <a:xfrm flipV="1">
                <a:off x="2848493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2" name="Line"/>
              <p:cNvSpPr/>
              <p:nvPr/>
            </p:nvSpPr>
            <p:spPr>
              <a:xfrm flipH="1" flipV="1">
                <a:off x="2848493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3" name="Line"/>
              <p:cNvSpPr/>
              <p:nvPr/>
            </p:nvSpPr>
            <p:spPr>
              <a:xfrm flipV="1">
                <a:off x="2975493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4" name="Line"/>
              <p:cNvSpPr/>
              <p:nvPr/>
            </p:nvSpPr>
            <p:spPr>
              <a:xfrm flipH="1" flipV="1">
                <a:off x="2975493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5" name="Line"/>
              <p:cNvSpPr/>
              <p:nvPr/>
            </p:nvSpPr>
            <p:spPr>
              <a:xfrm flipV="1">
                <a:off x="3102493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6" name="Line"/>
              <p:cNvSpPr/>
              <p:nvPr/>
            </p:nvSpPr>
            <p:spPr>
              <a:xfrm flipH="1" flipV="1">
                <a:off x="3102493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7" name="Line"/>
              <p:cNvSpPr/>
              <p:nvPr/>
            </p:nvSpPr>
            <p:spPr>
              <a:xfrm flipV="1">
                <a:off x="3229493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8" name="Line"/>
              <p:cNvSpPr/>
              <p:nvPr/>
            </p:nvSpPr>
            <p:spPr>
              <a:xfrm flipH="1" flipV="1">
                <a:off x="3229493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799" name="Line"/>
              <p:cNvSpPr/>
              <p:nvPr/>
            </p:nvSpPr>
            <p:spPr>
              <a:xfrm flipV="1">
                <a:off x="3356493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0" name="Line"/>
              <p:cNvSpPr/>
              <p:nvPr/>
            </p:nvSpPr>
            <p:spPr>
              <a:xfrm flipH="1" flipV="1">
                <a:off x="3356493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1" name="Line"/>
              <p:cNvSpPr/>
              <p:nvPr/>
            </p:nvSpPr>
            <p:spPr>
              <a:xfrm flipV="1">
                <a:off x="3483493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2" name="Line"/>
              <p:cNvSpPr/>
              <p:nvPr/>
            </p:nvSpPr>
            <p:spPr>
              <a:xfrm flipH="1" flipV="1">
                <a:off x="3483493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3" name="Line"/>
              <p:cNvSpPr/>
              <p:nvPr/>
            </p:nvSpPr>
            <p:spPr>
              <a:xfrm flipV="1">
                <a:off x="3610493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4" name="Line"/>
              <p:cNvSpPr/>
              <p:nvPr/>
            </p:nvSpPr>
            <p:spPr>
              <a:xfrm flipH="1" flipV="1">
                <a:off x="3610493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5" name="Line"/>
              <p:cNvSpPr/>
              <p:nvPr/>
            </p:nvSpPr>
            <p:spPr>
              <a:xfrm flipV="1">
                <a:off x="3737493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6" name="Line"/>
              <p:cNvSpPr/>
              <p:nvPr/>
            </p:nvSpPr>
            <p:spPr>
              <a:xfrm flipH="1" flipV="1">
                <a:off x="3737493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7" name="Line"/>
              <p:cNvSpPr/>
              <p:nvPr/>
            </p:nvSpPr>
            <p:spPr>
              <a:xfrm flipV="1">
                <a:off x="3864493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8" name="Line"/>
              <p:cNvSpPr/>
              <p:nvPr/>
            </p:nvSpPr>
            <p:spPr>
              <a:xfrm flipH="1" flipV="1">
                <a:off x="3864493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09" name="Line"/>
              <p:cNvSpPr/>
              <p:nvPr/>
            </p:nvSpPr>
            <p:spPr>
              <a:xfrm flipV="1">
                <a:off x="1822032" y="50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0" name="Line"/>
              <p:cNvSpPr/>
              <p:nvPr/>
            </p:nvSpPr>
            <p:spPr>
              <a:xfrm flipH="1" flipV="1">
                <a:off x="1822032" y="50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1" name="Line"/>
              <p:cNvSpPr/>
              <p:nvPr/>
            </p:nvSpPr>
            <p:spPr>
              <a:xfrm flipV="1">
                <a:off x="1949032" y="62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2" name="Line"/>
              <p:cNvSpPr/>
              <p:nvPr/>
            </p:nvSpPr>
            <p:spPr>
              <a:xfrm flipH="1" flipV="1">
                <a:off x="1949032" y="62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3" name="Line"/>
              <p:cNvSpPr/>
              <p:nvPr/>
            </p:nvSpPr>
            <p:spPr>
              <a:xfrm flipV="1">
                <a:off x="2076032" y="75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4" name="Line"/>
              <p:cNvSpPr/>
              <p:nvPr/>
            </p:nvSpPr>
            <p:spPr>
              <a:xfrm flipH="1" flipV="1">
                <a:off x="2076032" y="75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5" name="Line"/>
              <p:cNvSpPr/>
              <p:nvPr/>
            </p:nvSpPr>
            <p:spPr>
              <a:xfrm flipV="1">
                <a:off x="2203032" y="88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6" name="Line"/>
              <p:cNvSpPr/>
              <p:nvPr/>
            </p:nvSpPr>
            <p:spPr>
              <a:xfrm flipH="1" flipV="1">
                <a:off x="2203032" y="88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7" name="Line"/>
              <p:cNvSpPr/>
              <p:nvPr/>
            </p:nvSpPr>
            <p:spPr>
              <a:xfrm flipV="1">
                <a:off x="2330032" y="100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8" name="Line"/>
              <p:cNvSpPr/>
              <p:nvPr/>
            </p:nvSpPr>
            <p:spPr>
              <a:xfrm flipH="1" flipV="1">
                <a:off x="2330032" y="100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19" name="Line"/>
              <p:cNvSpPr/>
              <p:nvPr/>
            </p:nvSpPr>
            <p:spPr>
              <a:xfrm flipV="1">
                <a:off x="2457032" y="113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0" name="Line"/>
              <p:cNvSpPr/>
              <p:nvPr/>
            </p:nvSpPr>
            <p:spPr>
              <a:xfrm flipH="1" flipV="1">
                <a:off x="2457032" y="113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1" name="Line"/>
              <p:cNvSpPr/>
              <p:nvPr/>
            </p:nvSpPr>
            <p:spPr>
              <a:xfrm flipV="1">
                <a:off x="2584032" y="1263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2" name="Line"/>
              <p:cNvSpPr/>
              <p:nvPr/>
            </p:nvSpPr>
            <p:spPr>
              <a:xfrm flipH="1" flipV="1">
                <a:off x="2584032" y="1263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3" name="Line"/>
              <p:cNvSpPr/>
              <p:nvPr/>
            </p:nvSpPr>
            <p:spPr>
              <a:xfrm flipV="1">
                <a:off x="2711032" y="1390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4" name="Line"/>
              <p:cNvSpPr/>
              <p:nvPr/>
            </p:nvSpPr>
            <p:spPr>
              <a:xfrm flipH="1" flipV="1">
                <a:off x="2711032" y="1390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5" name="Line"/>
              <p:cNvSpPr/>
              <p:nvPr/>
            </p:nvSpPr>
            <p:spPr>
              <a:xfrm flipV="1">
                <a:off x="2838032" y="1517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6" name="Line"/>
              <p:cNvSpPr/>
              <p:nvPr/>
            </p:nvSpPr>
            <p:spPr>
              <a:xfrm flipH="1" flipV="1">
                <a:off x="2838032" y="1517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7" name="Line"/>
              <p:cNvSpPr/>
              <p:nvPr/>
            </p:nvSpPr>
            <p:spPr>
              <a:xfrm flipV="1">
                <a:off x="2965032" y="1644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8" name="Line"/>
              <p:cNvSpPr/>
              <p:nvPr/>
            </p:nvSpPr>
            <p:spPr>
              <a:xfrm flipH="1" flipV="1">
                <a:off x="2965032" y="1644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29" name="Line"/>
              <p:cNvSpPr/>
              <p:nvPr/>
            </p:nvSpPr>
            <p:spPr>
              <a:xfrm flipV="1">
                <a:off x="3092032" y="177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0" name="Line"/>
              <p:cNvSpPr/>
              <p:nvPr/>
            </p:nvSpPr>
            <p:spPr>
              <a:xfrm flipH="1" flipV="1">
                <a:off x="3092032" y="1771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1" name="Line"/>
              <p:cNvSpPr/>
              <p:nvPr/>
            </p:nvSpPr>
            <p:spPr>
              <a:xfrm flipV="1">
                <a:off x="3219032" y="189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2" name="Line"/>
              <p:cNvSpPr/>
              <p:nvPr/>
            </p:nvSpPr>
            <p:spPr>
              <a:xfrm flipH="1" flipV="1">
                <a:off x="3219032" y="1898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3" name="Line"/>
              <p:cNvSpPr/>
              <p:nvPr/>
            </p:nvSpPr>
            <p:spPr>
              <a:xfrm flipV="1">
                <a:off x="3346032" y="202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4" name="Line"/>
              <p:cNvSpPr/>
              <p:nvPr/>
            </p:nvSpPr>
            <p:spPr>
              <a:xfrm flipH="1" flipV="1">
                <a:off x="3346032" y="2025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5" name="Line"/>
              <p:cNvSpPr/>
              <p:nvPr/>
            </p:nvSpPr>
            <p:spPr>
              <a:xfrm flipV="1">
                <a:off x="3473032" y="215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6" name="Line"/>
              <p:cNvSpPr/>
              <p:nvPr/>
            </p:nvSpPr>
            <p:spPr>
              <a:xfrm flipH="1" flipV="1">
                <a:off x="3473032" y="2152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7" name="Line"/>
              <p:cNvSpPr/>
              <p:nvPr/>
            </p:nvSpPr>
            <p:spPr>
              <a:xfrm flipV="1">
                <a:off x="3600032" y="227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8" name="Line"/>
              <p:cNvSpPr/>
              <p:nvPr/>
            </p:nvSpPr>
            <p:spPr>
              <a:xfrm flipH="1" flipV="1">
                <a:off x="3600032" y="2279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39" name="Line"/>
              <p:cNvSpPr/>
              <p:nvPr/>
            </p:nvSpPr>
            <p:spPr>
              <a:xfrm flipV="1">
                <a:off x="3727032" y="240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0" name="Line"/>
              <p:cNvSpPr/>
              <p:nvPr/>
            </p:nvSpPr>
            <p:spPr>
              <a:xfrm flipH="1" flipV="1">
                <a:off x="3727032" y="240614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1" name="Line"/>
              <p:cNvSpPr/>
              <p:nvPr/>
            </p:nvSpPr>
            <p:spPr>
              <a:xfrm flipV="1">
                <a:off x="1702006" y="61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2" name="Line"/>
              <p:cNvSpPr/>
              <p:nvPr/>
            </p:nvSpPr>
            <p:spPr>
              <a:xfrm flipH="1" flipV="1">
                <a:off x="1702006" y="61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3" name="Line"/>
              <p:cNvSpPr/>
              <p:nvPr/>
            </p:nvSpPr>
            <p:spPr>
              <a:xfrm flipV="1">
                <a:off x="1829006" y="74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4" name="Line"/>
              <p:cNvSpPr/>
              <p:nvPr/>
            </p:nvSpPr>
            <p:spPr>
              <a:xfrm flipH="1" flipV="1">
                <a:off x="1829006" y="74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5" name="Line"/>
              <p:cNvSpPr/>
              <p:nvPr/>
            </p:nvSpPr>
            <p:spPr>
              <a:xfrm flipV="1">
                <a:off x="1956006" y="87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6" name="Line"/>
              <p:cNvSpPr/>
              <p:nvPr/>
            </p:nvSpPr>
            <p:spPr>
              <a:xfrm flipH="1" flipV="1">
                <a:off x="1956006" y="87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7" name="Line"/>
              <p:cNvSpPr/>
              <p:nvPr/>
            </p:nvSpPr>
            <p:spPr>
              <a:xfrm flipV="1">
                <a:off x="2083006" y="99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8" name="Line"/>
              <p:cNvSpPr/>
              <p:nvPr/>
            </p:nvSpPr>
            <p:spPr>
              <a:xfrm flipH="1" flipV="1">
                <a:off x="2083006" y="99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49" name="Line"/>
              <p:cNvSpPr/>
              <p:nvPr/>
            </p:nvSpPr>
            <p:spPr>
              <a:xfrm flipV="1">
                <a:off x="2210006" y="112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0" name="Line"/>
              <p:cNvSpPr/>
              <p:nvPr/>
            </p:nvSpPr>
            <p:spPr>
              <a:xfrm flipH="1" flipV="1">
                <a:off x="2210006" y="112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1" name="Line"/>
              <p:cNvSpPr/>
              <p:nvPr/>
            </p:nvSpPr>
            <p:spPr>
              <a:xfrm flipV="1">
                <a:off x="2337006" y="125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2" name="Line"/>
              <p:cNvSpPr/>
              <p:nvPr/>
            </p:nvSpPr>
            <p:spPr>
              <a:xfrm flipH="1" flipV="1">
                <a:off x="2337006" y="125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3" name="Line"/>
              <p:cNvSpPr/>
              <p:nvPr/>
            </p:nvSpPr>
            <p:spPr>
              <a:xfrm flipV="1">
                <a:off x="2464006" y="1380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4" name="Line"/>
              <p:cNvSpPr/>
              <p:nvPr/>
            </p:nvSpPr>
            <p:spPr>
              <a:xfrm flipH="1" flipV="1">
                <a:off x="2464006" y="1380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5" name="Line"/>
              <p:cNvSpPr/>
              <p:nvPr/>
            </p:nvSpPr>
            <p:spPr>
              <a:xfrm flipV="1">
                <a:off x="2591006" y="1507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6" name="Line"/>
              <p:cNvSpPr/>
              <p:nvPr/>
            </p:nvSpPr>
            <p:spPr>
              <a:xfrm flipH="1" flipV="1">
                <a:off x="2591006" y="1507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7" name="Line"/>
              <p:cNvSpPr/>
              <p:nvPr/>
            </p:nvSpPr>
            <p:spPr>
              <a:xfrm flipV="1">
                <a:off x="2718006" y="1634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8" name="Line"/>
              <p:cNvSpPr/>
              <p:nvPr/>
            </p:nvSpPr>
            <p:spPr>
              <a:xfrm flipH="1" flipV="1">
                <a:off x="2718006" y="1634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59" name="Line"/>
              <p:cNvSpPr/>
              <p:nvPr/>
            </p:nvSpPr>
            <p:spPr>
              <a:xfrm flipV="1">
                <a:off x="2845006" y="1761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0" name="Line"/>
              <p:cNvSpPr/>
              <p:nvPr/>
            </p:nvSpPr>
            <p:spPr>
              <a:xfrm flipH="1" flipV="1">
                <a:off x="2845006" y="1761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1" name="Line"/>
              <p:cNvSpPr/>
              <p:nvPr/>
            </p:nvSpPr>
            <p:spPr>
              <a:xfrm flipV="1">
                <a:off x="2972006" y="188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2" name="Line"/>
              <p:cNvSpPr/>
              <p:nvPr/>
            </p:nvSpPr>
            <p:spPr>
              <a:xfrm flipH="1" flipV="1">
                <a:off x="2972006" y="1888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3" name="Line"/>
              <p:cNvSpPr/>
              <p:nvPr/>
            </p:nvSpPr>
            <p:spPr>
              <a:xfrm flipV="1">
                <a:off x="3099006" y="201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4" name="Line"/>
              <p:cNvSpPr/>
              <p:nvPr/>
            </p:nvSpPr>
            <p:spPr>
              <a:xfrm flipH="1" flipV="1">
                <a:off x="3099006" y="2015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5" name="Line"/>
              <p:cNvSpPr/>
              <p:nvPr/>
            </p:nvSpPr>
            <p:spPr>
              <a:xfrm flipV="1">
                <a:off x="3226006" y="214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6" name="Line"/>
              <p:cNvSpPr/>
              <p:nvPr/>
            </p:nvSpPr>
            <p:spPr>
              <a:xfrm flipH="1" flipV="1">
                <a:off x="3226006" y="2142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7" name="Line"/>
              <p:cNvSpPr/>
              <p:nvPr/>
            </p:nvSpPr>
            <p:spPr>
              <a:xfrm flipV="1">
                <a:off x="3353006" y="226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8" name="Line"/>
              <p:cNvSpPr/>
              <p:nvPr/>
            </p:nvSpPr>
            <p:spPr>
              <a:xfrm flipH="1" flipV="1">
                <a:off x="3353006" y="2269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69" name="Line"/>
              <p:cNvSpPr/>
              <p:nvPr/>
            </p:nvSpPr>
            <p:spPr>
              <a:xfrm flipV="1">
                <a:off x="3480006" y="239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0" name="Line"/>
              <p:cNvSpPr/>
              <p:nvPr/>
            </p:nvSpPr>
            <p:spPr>
              <a:xfrm flipH="1" flipV="1">
                <a:off x="3480006" y="2396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1" name="Line"/>
              <p:cNvSpPr/>
              <p:nvPr/>
            </p:nvSpPr>
            <p:spPr>
              <a:xfrm flipV="1">
                <a:off x="3607006" y="252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2" name="Line"/>
              <p:cNvSpPr/>
              <p:nvPr/>
            </p:nvSpPr>
            <p:spPr>
              <a:xfrm flipH="1" flipV="1">
                <a:off x="3607006" y="252333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3" name="Line"/>
              <p:cNvSpPr/>
              <p:nvPr/>
            </p:nvSpPr>
            <p:spPr>
              <a:xfrm flipV="1">
                <a:off x="1583817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4" name="Line"/>
              <p:cNvSpPr/>
              <p:nvPr/>
            </p:nvSpPr>
            <p:spPr>
              <a:xfrm flipH="1" flipV="1">
                <a:off x="1583817" y="740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5" name="Line"/>
              <p:cNvSpPr/>
              <p:nvPr/>
            </p:nvSpPr>
            <p:spPr>
              <a:xfrm flipV="1">
                <a:off x="1710817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6" name="Line"/>
              <p:cNvSpPr/>
              <p:nvPr/>
            </p:nvSpPr>
            <p:spPr>
              <a:xfrm flipH="1" flipV="1">
                <a:off x="1710817" y="867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7" name="Line"/>
              <p:cNvSpPr/>
              <p:nvPr/>
            </p:nvSpPr>
            <p:spPr>
              <a:xfrm flipV="1">
                <a:off x="1837817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8" name="Line"/>
              <p:cNvSpPr/>
              <p:nvPr/>
            </p:nvSpPr>
            <p:spPr>
              <a:xfrm flipH="1" flipV="1">
                <a:off x="1837817" y="994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79" name="Line"/>
              <p:cNvSpPr/>
              <p:nvPr/>
            </p:nvSpPr>
            <p:spPr>
              <a:xfrm flipV="1">
                <a:off x="1964817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0" name="Line"/>
              <p:cNvSpPr/>
              <p:nvPr/>
            </p:nvSpPr>
            <p:spPr>
              <a:xfrm flipH="1" flipV="1">
                <a:off x="1964817" y="1121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1" name="Line"/>
              <p:cNvSpPr/>
              <p:nvPr/>
            </p:nvSpPr>
            <p:spPr>
              <a:xfrm flipV="1">
                <a:off x="2091817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2" name="Line"/>
              <p:cNvSpPr/>
              <p:nvPr/>
            </p:nvSpPr>
            <p:spPr>
              <a:xfrm flipH="1" flipV="1">
                <a:off x="2091817" y="1248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3" name="Line"/>
              <p:cNvSpPr/>
              <p:nvPr/>
            </p:nvSpPr>
            <p:spPr>
              <a:xfrm flipV="1">
                <a:off x="2218817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4" name="Line"/>
              <p:cNvSpPr/>
              <p:nvPr/>
            </p:nvSpPr>
            <p:spPr>
              <a:xfrm flipH="1" flipV="1">
                <a:off x="2218817" y="1375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5" name="Line"/>
              <p:cNvSpPr/>
              <p:nvPr/>
            </p:nvSpPr>
            <p:spPr>
              <a:xfrm flipV="1">
                <a:off x="2345817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6" name="Line"/>
              <p:cNvSpPr/>
              <p:nvPr/>
            </p:nvSpPr>
            <p:spPr>
              <a:xfrm flipH="1" flipV="1">
                <a:off x="2345817" y="1502428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7" name="Line"/>
              <p:cNvSpPr/>
              <p:nvPr/>
            </p:nvSpPr>
            <p:spPr>
              <a:xfrm flipV="1">
                <a:off x="2472817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8" name="Line"/>
              <p:cNvSpPr/>
              <p:nvPr/>
            </p:nvSpPr>
            <p:spPr>
              <a:xfrm flipH="1" flipV="1">
                <a:off x="2472817" y="1629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89" name="Line"/>
              <p:cNvSpPr/>
              <p:nvPr/>
            </p:nvSpPr>
            <p:spPr>
              <a:xfrm flipV="1">
                <a:off x="2599817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0" name="Line"/>
              <p:cNvSpPr/>
              <p:nvPr/>
            </p:nvSpPr>
            <p:spPr>
              <a:xfrm flipH="1" flipV="1">
                <a:off x="2599817" y="1756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1" name="Line"/>
              <p:cNvSpPr/>
              <p:nvPr/>
            </p:nvSpPr>
            <p:spPr>
              <a:xfrm flipV="1">
                <a:off x="2726817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2" name="Line"/>
              <p:cNvSpPr/>
              <p:nvPr/>
            </p:nvSpPr>
            <p:spPr>
              <a:xfrm flipH="1" flipV="1">
                <a:off x="2726817" y="1883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3" name="Line"/>
              <p:cNvSpPr/>
              <p:nvPr/>
            </p:nvSpPr>
            <p:spPr>
              <a:xfrm flipV="1">
                <a:off x="2853817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4" name="Line"/>
              <p:cNvSpPr/>
              <p:nvPr/>
            </p:nvSpPr>
            <p:spPr>
              <a:xfrm flipH="1" flipV="1">
                <a:off x="2853817" y="2010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5" name="Line"/>
              <p:cNvSpPr/>
              <p:nvPr/>
            </p:nvSpPr>
            <p:spPr>
              <a:xfrm flipV="1">
                <a:off x="2980817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6" name="Line"/>
              <p:cNvSpPr/>
              <p:nvPr/>
            </p:nvSpPr>
            <p:spPr>
              <a:xfrm flipH="1" flipV="1">
                <a:off x="2980817" y="2137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7" name="Line"/>
              <p:cNvSpPr/>
              <p:nvPr/>
            </p:nvSpPr>
            <p:spPr>
              <a:xfrm flipV="1">
                <a:off x="3107817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8" name="Line"/>
              <p:cNvSpPr/>
              <p:nvPr/>
            </p:nvSpPr>
            <p:spPr>
              <a:xfrm flipH="1" flipV="1">
                <a:off x="3107817" y="2264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899" name="Line"/>
              <p:cNvSpPr/>
              <p:nvPr/>
            </p:nvSpPr>
            <p:spPr>
              <a:xfrm flipV="1">
                <a:off x="3234817" y="2391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0" name="Line"/>
              <p:cNvSpPr/>
              <p:nvPr/>
            </p:nvSpPr>
            <p:spPr>
              <a:xfrm flipH="1" flipV="1">
                <a:off x="3234817" y="2391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1" name="Line"/>
              <p:cNvSpPr/>
              <p:nvPr/>
            </p:nvSpPr>
            <p:spPr>
              <a:xfrm flipV="1">
                <a:off x="3361817" y="2518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2" name="Line"/>
              <p:cNvSpPr/>
              <p:nvPr/>
            </p:nvSpPr>
            <p:spPr>
              <a:xfrm flipH="1" flipV="1">
                <a:off x="3361817" y="2518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3" name="Line"/>
              <p:cNvSpPr/>
              <p:nvPr/>
            </p:nvSpPr>
            <p:spPr>
              <a:xfrm flipV="1">
                <a:off x="3488817" y="2645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4" name="Line"/>
              <p:cNvSpPr/>
              <p:nvPr/>
            </p:nvSpPr>
            <p:spPr>
              <a:xfrm flipH="1" flipV="1">
                <a:off x="3488817" y="2645429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5" name="Line"/>
              <p:cNvSpPr/>
              <p:nvPr/>
            </p:nvSpPr>
            <p:spPr>
              <a:xfrm flipV="1">
                <a:off x="1463791" y="85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6" name="Line"/>
              <p:cNvSpPr/>
              <p:nvPr/>
            </p:nvSpPr>
            <p:spPr>
              <a:xfrm flipH="1" flipV="1">
                <a:off x="1463791" y="85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7" name="Line"/>
              <p:cNvSpPr/>
              <p:nvPr/>
            </p:nvSpPr>
            <p:spPr>
              <a:xfrm flipV="1">
                <a:off x="1590791" y="98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8" name="Line"/>
              <p:cNvSpPr/>
              <p:nvPr/>
            </p:nvSpPr>
            <p:spPr>
              <a:xfrm flipH="1" flipV="1">
                <a:off x="1590791" y="98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09" name="Line"/>
              <p:cNvSpPr/>
              <p:nvPr/>
            </p:nvSpPr>
            <p:spPr>
              <a:xfrm flipV="1">
                <a:off x="1717791" y="111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0" name="Line"/>
              <p:cNvSpPr/>
              <p:nvPr/>
            </p:nvSpPr>
            <p:spPr>
              <a:xfrm flipH="1" flipV="1">
                <a:off x="1717791" y="111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1" name="Line"/>
              <p:cNvSpPr/>
              <p:nvPr/>
            </p:nvSpPr>
            <p:spPr>
              <a:xfrm flipV="1">
                <a:off x="1844791" y="123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2" name="Line"/>
              <p:cNvSpPr/>
              <p:nvPr/>
            </p:nvSpPr>
            <p:spPr>
              <a:xfrm flipH="1" flipV="1">
                <a:off x="1844791" y="123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3" name="Line"/>
              <p:cNvSpPr/>
              <p:nvPr/>
            </p:nvSpPr>
            <p:spPr>
              <a:xfrm flipV="1">
                <a:off x="1971791" y="136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4" name="Line"/>
              <p:cNvSpPr/>
              <p:nvPr/>
            </p:nvSpPr>
            <p:spPr>
              <a:xfrm flipH="1" flipV="1">
                <a:off x="1971791" y="136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5" name="Line"/>
              <p:cNvSpPr/>
              <p:nvPr/>
            </p:nvSpPr>
            <p:spPr>
              <a:xfrm flipV="1">
                <a:off x="2098791" y="149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6" name="Line"/>
              <p:cNvSpPr/>
              <p:nvPr/>
            </p:nvSpPr>
            <p:spPr>
              <a:xfrm flipH="1" flipV="1">
                <a:off x="2098791" y="149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7" name="Line"/>
              <p:cNvSpPr/>
              <p:nvPr/>
            </p:nvSpPr>
            <p:spPr>
              <a:xfrm flipV="1">
                <a:off x="2225791" y="1619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8" name="Line"/>
              <p:cNvSpPr/>
              <p:nvPr/>
            </p:nvSpPr>
            <p:spPr>
              <a:xfrm flipH="1" flipV="1">
                <a:off x="2225791" y="1619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19" name="Line"/>
              <p:cNvSpPr/>
              <p:nvPr/>
            </p:nvSpPr>
            <p:spPr>
              <a:xfrm flipV="1">
                <a:off x="2352791" y="1746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0" name="Line"/>
              <p:cNvSpPr/>
              <p:nvPr/>
            </p:nvSpPr>
            <p:spPr>
              <a:xfrm flipH="1" flipV="1">
                <a:off x="2352791" y="1746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1" name="Line"/>
              <p:cNvSpPr/>
              <p:nvPr/>
            </p:nvSpPr>
            <p:spPr>
              <a:xfrm flipV="1">
                <a:off x="2479791" y="1873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2" name="Line"/>
              <p:cNvSpPr/>
              <p:nvPr/>
            </p:nvSpPr>
            <p:spPr>
              <a:xfrm flipH="1" flipV="1">
                <a:off x="2479791" y="1873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3" name="Line"/>
              <p:cNvSpPr/>
              <p:nvPr/>
            </p:nvSpPr>
            <p:spPr>
              <a:xfrm flipV="1">
                <a:off x="2606791" y="2000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4" name="Line"/>
              <p:cNvSpPr/>
              <p:nvPr/>
            </p:nvSpPr>
            <p:spPr>
              <a:xfrm flipH="1" flipV="1">
                <a:off x="2606791" y="2000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5" name="Line"/>
              <p:cNvSpPr/>
              <p:nvPr/>
            </p:nvSpPr>
            <p:spPr>
              <a:xfrm flipV="1">
                <a:off x="2733791" y="212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6" name="Line"/>
              <p:cNvSpPr/>
              <p:nvPr/>
            </p:nvSpPr>
            <p:spPr>
              <a:xfrm flipH="1" flipV="1">
                <a:off x="2733791" y="2127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7" name="Line"/>
              <p:cNvSpPr/>
              <p:nvPr/>
            </p:nvSpPr>
            <p:spPr>
              <a:xfrm flipV="1">
                <a:off x="2860791" y="225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8" name="Line"/>
              <p:cNvSpPr/>
              <p:nvPr/>
            </p:nvSpPr>
            <p:spPr>
              <a:xfrm flipH="1" flipV="1">
                <a:off x="2860791" y="2254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29" name="Line"/>
              <p:cNvSpPr/>
              <p:nvPr/>
            </p:nvSpPr>
            <p:spPr>
              <a:xfrm flipV="1">
                <a:off x="2987791" y="238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0" name="Line"/>
              <p:cNvSpPr/>
              <p:nvPr/>
            </p:nvSpPr>
            <p:spPr>
              <a:xfrm flipH="1" flipV="1">
                <a:off x="2987791" y="2381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1" name="Line"/>
              <p:cNvSpPr/>
              <p:nvPr/>
            </p:nvSpPr>
            <p:spPr>
              <a:xfrm flipV="1">
                <a:off x="3114791" y="250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2" name="Line"/>
              <p:cNvSpPr/>
              <p:nvPr/>
            </p:nvSpPr>
            <p:spPr>
              <a:xfrm flipH="1" flipV="1">
                <a:off x="3114791" y="2508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3" name="Line"/>
              <p:cNvSpPr/>
              <p:nvPr/>
            </p:nvSpPr>
            <p:spPr>
              <a:xfrm flipV="1">
                <a:off x="3241791" y="263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4" name="Line"/>
              <p:cNvSpPr/>
              <p:nvPr/>
            </p:nvSpPr>
            <p:spPr>
              <a:xfrm flipH="1" flipV="1">
                <a:off x="3241791" y="2635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5" name="Line"/>
              <p:cNvSpPr/>
              <p:nvPr/>
            </p:nvSpPr>
            <p:spPr>
              <a:xfrm flipV="1">
                <a:off x="3368791" y="276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6" name="Line"/>
              <p:cNvSpPr/>
              <p:nvPr/>
            </p:nvSpPr>
            <p:spPr>
              <a:xfrm flipH="1" flipV="1">
                <a:off x="3368791" y="2762616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7" name="Line"/>
              <p:cNvSpPr/>
              <p:nvPr/>
            </p:nvSpPr>
            <p:spPr>
              <a:xfrm flipV="1">
                <a:off x="1346404" y="98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8" name="Line"/>
              <p:cNvSpPr/>
              <p:nvPr/>
            </p:nvSpPr>
            <p:spPr>
              <a:xfrm flipH="1" flipV="1">
                <a:off x="1346404" y="98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39" name="Line"/>
              <p:cNvSpPr/>
              <p:nvPr/>
            </p:nvSpPr>
            <p:spPr>
              <a:xfrm flipV="1">
                <a:off x="1473404" y="111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0" name="Line"/>
              <p:cNvSpPr/>
              <p:nvPr/>
            </p:nvSpPr>
            <p:spPr>
              <a:xfrm flipH="1" flipV="1">
                <a:off x="1473404" y="111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1" name="Line"/>
              <p:cNvSpPr/>
              <p:nvPr/>
            </p:nvSpPr>
            <p:spPr>
              <a:xfrm flipV="1">
                <a:off x="1600404" y="123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2" name="Line"/>
              <p:cNvSpPr/>
              <p:nvPr/>
            </p:nvSpPr>
            <p:spPr>
              <a:xfrm flipH="1" flipV="1">
                <a:off x="1600404" y="123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3" name="Line"/>
              <p:cNvSpPr/>
              <p:nvPr/>
            </p:nvSpPr>
            <p:spPr>
              <a:xfrm flipV="1">
                <a:off x="1727404" y="136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4" name="Line"/>
              <p:cNvSpPr/>
              <p:nvPr/>
            </p:nvSpPr>
            <p:spPr>
              <a:xfrm flipH="1" flipV="1">
                <a:off x="1727404" y="136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5" name="Line"/>
              <p:cNvSpPr/>
              <p:nvPr/>
            </p:nvSpPr>
            <p:spPr>
              <a:xfrm flipV="1">
                <a:off x="1854404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6" name="Line"/>
              <p:cNvSpPr/>
              <p:nvPr/>
            </p:nvSpPr>
            <p:spPr>
              <a:xfrm flipH="1" flipV="1">
                <a:off x="1854404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7" name="Line"/>
              <p:cNvSpPr/>
              <p:nvPr/>
            </p:nvSpPr>
            <p:spPr>
              <a:xfrm flipV="1">
                <a:off x="1981404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8" name="Line"/>
              <p:cNvSpPr/>
              <p:nvPr/>
            </p:nvSpPr>
            <p:spPr>
              <a:xfrm flipH="1" flipV="1">
                <a:off x="1981404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49" name="Line"/>
              <p:cNvSpPr/>
              <p:nvPr/>
            </p:nvSpPr>
            <p:spPr>
              <a:xfrm flipV="1">
                <a:off x="2108404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0" name="Line"/>
              <p:cNvSpPr/>
              <p:nvPr/>
            </p:nvSpPr>
            <p:spPr>
              <a:xfrm flipH="1" flipV="1">
                <a:off x="2108404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1" name="Line"/>
              <p:cNvSpPr/>
              <p:nvPr/>
            </p:nvSpPr>
            <p:spPr>
              <a:xfrm flipV="1">
                <a:off x="2235404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2" name="Line"/>
              <p:cNvSpPr/>
              <p:nvPr/>
            </p:nvSpPr>
            <p:spPr>
              <a:xfrm flipH="1" flipV="1">
                <a:off x="2235404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3" name="Line"/>
              <p:cNvSpPr/>
              <p:nvPr/>
            </p:nvSpPr>
            <p:spPr>
              <a:xfrm flipV="1">
                <a:off x="2362404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4" name="Line"/>
              <p:cNvSpPr/>
              <p:nvPr/>
            </p:nvSpPr>
            <p:spPr>
              <a:xfrm flipH="1" flipV="1">
                <a:off x="2362404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5" name="Line"/>
              <p:cNvSpPr/>
              <p:nvPr/>
            </p:nvSpPr>
            <p:spPr>
              <a:xfrm flipV="1">
                <a:off x="2489404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6" name="Line"/>
              <p:cNvSpPr/>
              <p:nvPr/>
            </p:nvSpPr>
            <p:spPr>
              <a:xfrm flipH="1" flipV="1">
                <a:off x="2489404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7" name="Line"/>
              <p:cNvSpPr/>
              <p:nvPr/>
            </p:nvSpPr>
            <p:spPr>
              <a:xfrm flipV="1">
                <a:off x="2616404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8" name="Line"/>
              <p:cNvSpPr/>
              <p:nvPr/>
            </p:nvSpPr>
            <p:spPr>
              <a:xfrm flipH="1" flipV="1">
                <a:off x="2616404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59" name="Line"/>
              <p:cNvSpPr/>
              <p:nvPr/>
            </p:nvSpPr>
            <p:spPr>
              <a:xfrm flipV="1">
                <a:off x="2743404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0" name="Line"/>
              <p:cNvSpPr/>
              <p:nvPr/>
            </p:nvSpPr>
            <p:spPr>
              <a:xfrm flipH="1" flipV="1">
                <a:off x="2743404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1" name="Line"/>
              <p:cNvSpPr/>
              <p:nvPr/>
            </p:nvSpPr>
            <p:spPr>
              <a:xfrm flipV="1">
                <a:off x="2870404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2" name="Line"/>
              <p:cNvSpPr/>
              <p:nvPr/>
            </p:nvSpPr>
            <p:spPr>
              <a:xfrm flipH="1" flipV="1">
                <a:off x="2870404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3" name="Line"/>
              <p:cNvSpPr/>
              <p:nvPr/>
            </p:nvSpPr>
            <p:spPr>
              <a:xfrm flipV="1">
                <a:off x="2997404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4" name="Line"/>
              <p:cNvSpPr/>
              <p:nvPr/>
            </p:nvSpPr>
            <p:spPr>
              <a:xfrm flipH="1" flipV="1">
                <a:off x="2997404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5" name="Line"/>
              <p:cNvSpPr/>
              <p:nvPr/>
            </p:nvSpPr>
            <p:spPr>
              <a:xfrm flipV="1">
                <a:off x="3124404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6" name="Line"/>
              <p:cNvSpPr/>
              <p:nvPr/>
            </p:nvSpPr>
            <p:spPr>
              <a:xfrm flipH="1" flipV="1">
                <a:off x="3124404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7" name="Line"/>
              <p:cNvSpPr/>
              <p:nvPr/>
            </p:nvSpPr>
            <p:spPr>
              <a:xfrm flipV="1">
                <a:off x="3251404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8" name="Line"/>
              <p:cNvSpPr/>
              <p:nvPr/>
            </p:nvSpPr>
            <p:spPr>
              <a:xfrm flipH="1" flipV="1">
                <a:off x="3251404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69" name="Line"/>
              <p:cNvSpPr/>
              <p:nvPr/>
            </p:nvSpPr>
            <p:spPr>
              <a:xfrm flipV="1">
                <a:off x="1226378" y="1100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0" name="Line"/>
              <p:cNvSpPr/>
              <p:nvPr/>
            </p:nvSpPr>
            <p:spPr>
              <a:xfrm flipH="1" flipV="1">
                <a:off x="1226378" y="1100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1" name="Line"/>
              <p:cNvSpPr/>
              <p:nvPr/>
            </p:nvSpPr>
            <p:spPr>
              <a:xfrm flipV="1">
                <a:off x="1353378" y="1227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2" name="Line"/>
              <p:cNvSpPr/>
              <p:nvPr/>
            </p:nvSpPr>
            <p:spPr>
              <a:xfrm flipH="1" flipV="1">
                <a:off x="1353378" y="1227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3" name="Line"/>
              <p:cNvSpPr/>
              <p:nvPr/>
            </p:nvSpPr>
            <p:spPr>
              <a:xfrm flipV="1">
                <a:off x="1480378" y="1354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4" name="Line"/>
              <p:cNvSpPr/>
              <p:nvPr/>
            </p:nvSpPr>
            <p:spPr>
              <a:xfrm flipH="1" flipV="1">
                <a:off x="1480378" y="1354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5" name="Line"/>
              <p:cNvSpPr/>
              <p:nvPr/>
            </p:nvSpPr>
            <p:spPr>
              <a:xfrm flipV="1">
                <a:off x="1607378" y="1481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6" name="Line"/>
              <p:cNvSpPr/>
              <p:nvPr/>
            </p:nvSpPr>
            <p:spPr>
              <a:xfrm flipH="1" flipV="1">
                <a:off x="1607378" y="1481737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7" name="Line"/>
              <p:cNvSpPr/>
              <p:nvPr/>
            </p:nvSpPr>
            <p:spPr>
              <a:xfrm flipV="1">
                <a:off x="1734378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8" name="Line"/>
              <p:cNvSpPr/>
              <p:nvPr/>
            </p:nvSpPr>
            <p:spPr>
              <a:xfrm flipH="1" flipV="1">
                <a:off x="1734378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79" name="Line"/>
              <p:cNvSpPr/>
              <p:nvPr/>
            </p:nvSpPr>
            <p:spPr>
              <a:xfrm flipV="1">
                <a:off x="1861378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0" name="Line"/>
              <p:cNvSpPr/>
              <p:nvPr/>
            </p:nvSpPr>
            <p:spPr>
              <a:xfrm flipH="1" flipV="1">
                <a:off x="1861378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1" name="Line"/>
              <p:cNvSpPr/>
              <p:nvPr/>
            </p:nvSpPr>
            <p:spPr>
              <a:xfrm flipV="1">
                <a:off x="1988378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2" name="Line"/>
              <p:cNvSpPr/>
              <p:nvPr/>
            </p:nvSpPr>
            <p:spPr>
              <a:xfrm flipH="1" flipV="1">
                <a:off x="1988378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3" name="Line"/>
              <p:cNvSpPr/>
              <p:nvPr/>
            </p:nvSpPr>
            <p:spPr>
              <a:xfrm flipV="1">
                <a:off x="2115378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4" name="Line"/>
              <p:cNvSpPr/>
              <p:nvPr/>
            </p:nvSpPr>
            <p:spPr>
              <a:xfrm flipH="1" flipV="1">
                <a:off x="2115378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5" name="Line"/>
              <p:cNvSpPr/>
              <p:nvPr/>
            </p:nvSpPr>
            <p:spPr>
              <a:xfrm flipV="1">
                <a:off x="2242378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6" name="Line"/>
              <p:cNvSpPr/>
              <p:nvPr/>
            </p:nvSpPr>
            <p:spPr>
              <a:xfrm flipH="1" flipV="1">
                <a:off x="2242378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7" name="Line"/>
              <p:cNvSpPr/>
              <p:nvPr/>
            </p:nvSpPr>
            <p:spPr>
              <a:xfrm flipV="1">
                <a:off x="2369378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8" name="Line"/>
              <p:cNvSpPr/>
              <p:nvPr/>
            </p:nvSpPr>
            <p:spPr>
              <a:xfrm flipH="1" flipV="1">
                <a:off x="2369378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89" name="Line"/>
              <p:cNvSpPr/>
              <p:nvPr/>
            </p:nvSpPr>
            <p:spPr>
              <a:xfrm flipV="1">
                <a:off x="2496378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0" name="Line"/>
              <p:cNvSpPr/>
              <p:nvPr/>
            </p:nvSpPr>
            <p:spPr>
              <a:xfrm flipH="1" flipV="1">
                <a:off x="2496378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1" name="Line"/>
              <p:cNvSpPr/>
              <p:nvPr/>
            </p:nvSpPr>
            <p:spPr>
              <a:xfrm flipV="1">
                <a:off x="2623378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2" name="Line"/>
              <p:cNvSpPr/>
              <p:nvPr/>
            </p:nvSpPr>
            <p:spPr>
              <a:xfrm flipH="1" flipV="1">
                <a:off x="2623378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3" name="Line"/>
              <p:cNvSpPr/>
              <p:nvPr/>
            </p:nvSpPr>
            <p:spPr>
              <a:xfrm flipV="1">
                <a:off x="2750378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4" name="Line"/>
              <p:cNvSpPr/>
              <p:nvPr/>
            </p:nvSpPr>
            <p:spPr>
              <a:xfrm flipH="1" flipV="1">
                <a:off x="2750378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5" name="Line"/>
              <p:cNvSpPr/>
              <p:nvPr/>
            </p:nvSpPr>
            <p:spPr>
              <a:xfrm flipV="1">
                <a:off x="2877378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6" name="Line"/>
              <p:cNvSpPr/>
              <p:nvPr/>
            </p:nvSpPr>
            <p:spPr>
              <a:xfrm flipH="1" flipV="1">
                <a:off x="2877378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7" name="Line"/>
              <p:cNvSpPr/>
              <p:nvPr/>
            </p:nvSpPr>
            <p:spPr>
              <a:xfrm flipV="1">
                <a:off x="3004378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8" name="Line"/>
              <p:cNvSpPr/>
              <p:nvPr/>
            </p:nvSpPr>
            <p:spPr>
              <a:xfrm flipH="1" flipV="1">
                <a:off x="3004378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1999" name="Line"/>
              <p:cNvSpPr/>
              <p:nvPr/>
            </p:nvSpPr>
            <p:spPr>
              <a:xfrm flipV="1">
                <a:off x="3131378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0" name="Line"/>
              <p:cNvSpPr/>
              <p:nvPr/>
            </p:nvSpPr>
            <p:spPr>
              <a:xfrm flipH="1" flipV="1">
                <a:off x="3131378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1" name="Line"/>
              <p:cNvSpPr/>
              <p:nvPr/>
            </p:nvSpPr>
            <p:spPr>
              <a:xfrm flipV="1">
                <a:off x="1108421" y="124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2" name="Line"/>
              <p:cNvSpPr/>
              <p:nvPr/>
            </p:nvSpPr>
            <p:spPr>
              <a:xfrm flipH="1" flipV="1">
                <a:off x="1108421" y="124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3" name="Line"/>
              <p:cNvSpPr/>
              <p:nvPr/>
            </p:nvSpPr>
            <p:spPr>
              <a:xfrm flipV="1">
                <a:off x="1235421" y="136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4" name="Line"/>
              <p:cNvSpPr/>
              <p:nvPr/>
            </p:nvSpPr>
            <p:spPr>
              <a:xfrm flipH="1" flipV="1">
                <a:off x="1235421" y="136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5" name="Line"/>
              <p:cNvSpPr/>
              <p:nvPr/>
            </p:nvSpPr>
            <p:spPr>
              <a:xfrm flipV="1">
                <a:off x="1362421" y="149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6" name="Line"/>
              <p:cNvSpPr/>
              <p:nvPr/>
            </p:nvSpPr>
            <p:spPr>
              <a:xfrm flipH="1" flipV="1">
                <a:off x="1362421" y="149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7" name="Line"/>
              <p:cNvSpPr/>
              <p:nvPr/>
            </p:nvSpPr>
            <p:spPr>
              <a:xfrm flipV="1">
                <a:off x="1489421" y="162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8" name="Line"/>
              <p:cNvSpPr/>
              <p:nvPr/>
            </p:nvSpPr>
            <p:spPr>
              <a:xfrm flipH="1" flipV="1">
                <a:off x="1489421" y="162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09" name="Line"/>
              <p:cNvSpPr/>
              <p:nvPr/>
            </p:nvSpPr>
            <p:spPr>
              <a:xfrm flipV="1">
                <a:off x="1616421" y="175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0" name="Line"/>
              <p:cNvSpPr/>
              <p:nvPr/>
            </p:nvSpPr>
            <p:spPr>
              <a:xfrm flipH="1" flipV="1">
                <a:off x="1616421" y="175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1" name="Line"/>
              <p:cNvSpPr/>
              <p:nvPr/>
            </p:nvSpPr>
            <p:spPr>
              <a:xfrm flipV="1">
                <a:off x="1743421" y="187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2" name="Line"/>
              <p:cNvSpPr/>
              <p:nvPr/>
            </p:nvSpPr>
            <p:spPr>
              <a:xfrm flipH="1" flipV="1">
                <a:off x="1743421" y="187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3" name="Line"/>
              <p:cNvSpPr/>
              <p:nvPr/>
            </p:nvSpPr>
            <p:spPr>
              <a:xfrm flipV="1">
                <a:off x="1870421" y="2004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4" name="Line"/>
              <p:cNvSpPr/>
              <p:nvPr/>
            </p:nvSpPr>
            <p:spPr>
              <a:xfrm flipH="1" flipV="1">
                <a:off x="1870421" y="2004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5" name="Line"/>
              <p:cNvSpPr/>
              <p:nvPr/>
            </p:nvSpPr>
            <p:spPr>
              <a:xfrm flipV="1">
                <a:off x="1997421" y="2131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6" name="Line"/>
              <p:cNvSpPr/>
              <p:nvPr/>
            </p:nvSpPr>
            <p:spPr>
              <a:xfrm flipH="1" flipV="1">
                <a:off x="1997421" y="2131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7" name="Line"/>
              <p:cNvSpPr/>
              <p:nvPr/>
            </p:nvSpPr>
            <p:spPr>
              <a:xfrm flipV="1">
                <a:off x="2124421" y="2258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8" name="Line"/>
              <p:cNvSpPr/>
              <p:nvPr/>
            </p:nvSpPr>
            <p:spPr>
              <a:xfrm flipH="1" flipV="1">
                <a:off x="2124421" y="2258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19" name="Line"/>
              <p:cNvSpPr/>
              <p:nvPr/>
            </p:nvSpPr>
            <p:spPr>
              <a:xfrm flipV="1">
                <a:off x="2251421" y="2385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0" name="Line"/>
              <p:cNvSpPr/>
              <p:nvPr/>
            </p:nvSpPr>
            <p:spPr>
              <a:xfrm flipH="1" flipV="1">
                <a:off x="2251421" y="2385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1" name="Line"/>
              <p:cNvSpPr/>
              <p:nvPr/>
            </p:nvSpPr>
            <p:spPr>
              <a:xfrm flipV="1">
                <a:off x="2378421" y="251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2" name="Line"/>
              <p:cNvSpPr/>
              <p:nvPr/>
            </p:nvSpPr>
            <p:spPr>
              <a:xfrm flipH="1" flipV="1">
                <a:off x="2378421" y="2512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3" name="Line"/>
              <p:cNvSpPr/>
              <p:nvPr/>
            </p:nvSpPr>
            <p:spPr>
              <a:xfrm flipV="1">
                <a:off x="2505421" y="263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4" name="Line"/>
              <p:cNvSpPr/>
              <p:nvPr/>
            </p:nvSpPr>
            <p:spPr>
              <a:xfrm flipH="1" flipV="1">
                <a:off x="2505421" y="2639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5" name="Line"/>
              <p:cNvSpPr/>
              <p:nvPr/>
            </p:nvSpPr>
            <p:spPr>
              <a:xfrm flipV="1">
                <a:off x="2632421" y="276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6" name="Line"/>
              <p:cNvSpPr/>
              <p:nvPr/>
            </p:nvSpPr>
            <p:spPr>
              <a:xfrm flipH="1" flipV="1">
                <a:off x="2632421" y="2766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7" name="Line"/>
              <p:cNvSpPr/>
              <p:nvPr/>
            </p:nvSpPr>
            <p:spPr>
              <a:xfrm flipV="1">
                <a:off x="2759421" y="289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8" name="Line"/>
              <p:cNvSpPr/>
              <p:nvPr/>
            </p:nvSpPr>
            <p:spPr>
              <a:xfrm flipH="1" flipV="1">
                <a:off x="2759421" y="2893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29" name="Line"/>
              <p:cNvSpPr/>
              <p:nvPr/>
            </p:nvSpPr>
            <p:spPr>
              <a:xfrm flipV="1">
                <a:off x="2886421" y="302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0" name="Line"/>
              <p:cNvSpPr/>
              <p:nvPr/>
            </p:nvSpPr>
            <p:spPr>
              <a:xfrm flipH="1" flipV="1">
                <a:off x="2886421" y="3020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1" name="Line"/>
              <p:cNvSpPr/>
              <p:nvPr/>
            </p:nvSpPr>
            <p:spPr>
              <a:xfrm flipV="1">
                <a:off x="3013421" y="314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2" name="Line"/>
              <p:cNvSpPr/>
              <p:nvPr/>
            </p:nvSpPr>
            <p:spPr>
              <a:xfrm flipH="1" flipV="1">
                <a:off x="3013421" y="3147456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3" name="Line"/>
              <p:cNvSpPr/>
              <p:nvPr/>
            </p:nvSpPr>
            <p:spPr>
              <a:xfrm flipV="1">
                <a:off x="988395" y="135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4" name="Line"/>
              <p:cNvSpPr/>
              <p:nvPr/>
            </p:nvSpPr>
            <p:spPr>
              <a:xfrm flipH="1" flipV="1">
                <a:off x="988395" y="135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5" name="Line"/>
              <p:cNvSpPr/>
              <p:nvPr/>
            </p:nvSpPr>
            <p:spPr>
              <a:xfrm flipV="1">
                <a:off x="1115395" y="148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6" name="Line"/>
              <p:cNvSpPr/>
              <p:nvPr/>
            </p:nvSpPr>
            <p:spPr>
              <a:xfrm flipH="1" flipV="1">
                <a:off x="1115395" y="148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7" name="Line"/>
              <p:cNvSpPr/>
              <p:nvPr/>
            </p:nvSpPr>
            <p:spPr>
              <a:xfrm flipV="1">
                <a:off x="1242395" y="161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8" name="Line"/>
              <p:cNvSpPr/>
              <p:nvPr/>
            </p:nvSpPr>
            <p:spPr>
              <a:xfrm flipH="1" flipV="1">
                <a:off x="1242395" y="161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39" name="Line"/>
              <p:cNvSpPr/>
              <p:nvPr/>
            </p:nvSpPr>
            <p:spPr>
              <a:xfrm flipV="1">
                <a:off x="1369395" y="174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0" name="Line"/>
              <p:cNvSpPr/>
              <p:nvPr/>
            </p:nvSpPr>
            <p:spPr>
              <a:xfrm flipH="1" flipV="1">
                <a:off x="1369395" y="174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1" name="Line"/>
              <p:cNvSpPr/>
              <p:nvPr/>
            </p:nvSpPr>
            <p:spPr>
              <a:xfrm flipV="1">
                <a:off x="1496395" y="186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2" name="Line"/>
              <p:cNvSpPr/>
              <p:nvPr/>
            </p:nvSpPr>
            <p:spPr>
              <a:xfrm flipH="1" flipV="1">
                <a:off x="1496395" y="186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3" name="Line"/>
              <p:cNvSpPr/>
              <p:nvPr/>
            </p:nvSpPr>
            <p:spPr>
              <a:xfrm flipV="1">
                <a:off x="1623395" y="199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4" name="Line"/>
              <p:cNvSpPr/>
              <p:nvPr/>
            </p:nvSpPr>
            <p:spPr>
              <a:xfrm flipH="1" flipV="1">
                <a:off x="1623395" y="199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5" name="Line"/>
              <p:cNvSpPr/>
              <p:nvPr/>
            </p:nvSpPr>
            <p:spPr>
              <a:xfrm flipV="1">
                <a:off x="1750395" y="2121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6" name="Line"/>
              <p:cNvSpPr/>
              <p:nvPr/>
            </p:nvSpPr>
            <p:spPr>
              <a:xfrm flipH="1" flipV="1">
                <a:off x="1750395" y="2121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7" name="Line"/>
              <p:cNvSpPr/>
              <p:nvPr/>
            </p:nvSpPr>
            <p:spPr>
              <a:xfrm flipV="1">
                <a:off x="1877395" y="2248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8" name="Line"/>
              <p:cNvSpPr/>
              <p:nvPr/>
            </p:nvSpPr>
            <p:spPr>
              <a:xfrm flipH="1" flipV="1">
                <a:off x="1877395" y="2248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49" name="Line"/>
              <p:cNvSpPr/>
              <p:nvPr/>
            </p:nvSpPr>
            <p:spPr>
              <a:xfrm flipV="1">
                <a:off x="2004395" y="2375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0" name="Line"/>
              <p:cNvSpPr/>
              <p:nvPr/>
            </p:nvSpPr>
            <p:spPr>
              <a:xfrm flipH="1" flipV="1">
                <a:off x="2004395" y="2375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1" name="Line"/>
              <p:cNvSpPr/>
              <p:nvPr/>
            </p:nvSpPr>
            <p:spPr>
              <a:xfrm flipV="1">
                <a:off x="2131395" y="2502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2" name="Line"/>
              <p:cNvSpPr/>
              <p:nvPr/>
            </p:nvSpPr>
            <p:spPr>
              <a:xfrm flipH="1" flipV="1">
                <a:off x="2131395" y="2502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3" name="Line"/>
              <p:cNvSpPr/>
              <p:nvPr/>
            </p:nvSpPr>
            <p:spPr>
              <a:xfrm flipV="1">
                <a:off x="2258395" y="262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4" name="Line"/>
              <p:cNvSpPr/>
              <p:nvPr/>
            </p:nvSpPr>
            <p:spPr>
              <a:xfrm flipH="1" flipV="1">
                <a:off x="2258395" y="2629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5" name="Line"/>
              <p:cNvSpPr/>
              <p:nvPr/>
            </p:nvSpPr>
            <p:spPr>
              <a:xfrm flipV="1">
                <a:off x="2385395" y="275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6" name="Line"/>
              <p:cNvSpPr/>
              <p:nvPr/>
            </p:nvSpPr>
            <p:spPr>
              <a:xfrm flipH="1" flipV="1">
                <a:off x="2385395" y="2756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7" name="Line"/>
              <p:cNvSpPr/>
              <p:nvPr/>
            </p:nvSpPr>
            <p:spPr>
              <a:xfrm flipV="1">
                <a:off x="2512395" y="288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8" name="Line"/>
              <p:cNvSpPr/>
              <p:nvPr/>
            </p:nvSpPr>
            <p:spPr>
              <a:xfrm flipH="1" flipV="1">
                <a:off x="2512395" y="2883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59" name="Line"/>
              <p:cNvSpPr/>
              <p:nvPr/>
            </p:nvSpPr>
            <p:spPr>
              <a:xfrm flipV="1">
                <a:off x="2639395" y="301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0" name="Line"/>
              <p:cNvSpPr/>
              <p:nvPr/>
            </p:nvSpPr>
            <p:spPr>
              <a:xfrm flipH="1" flipV="1">
                <a:off x="2639395" y="3010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1" name="Line"/>
              <p:cNvSpPr/>
              <p:nvPr/>
            </p:nvSpPr>
            <p:spPr>
              <a:xfrm flipV="1">
                <a:off x="2766395" y="313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2" name="Line"/>
              <p:cNvSpPr/>
              <p:nvPr/>
            </p:nvSpPr>
            <p:spPr>
              <a:xfrm flipH="1" flipV="1">
                <a:off x="2766395" y="3137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3" name="Line"/>
              <p:cNvSpPr/>
              <p:nvPr/>
            </p:nvSpPr>
            <p:spPr>
              <a:xfrm flipV="1">
                <a:off x="2893395" y="326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4" name="Line"/>
              <p:cNvSpPr/>
              <p:nvPr/>
            </p:nvSpPr>
            <p:spPr>
              <a:xfrm flipH="1" flipV="1">
                <a:off x="2893395" y="3264643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5" name="Line"/>
              <p:cNvSpPr/>
              <p:nvPr/>
            </p:nvSpPr>
            <p:spPr>
              <a:xfrm flipV="1">
                <a:off x="864896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6" name="Line"/>
              <p:cNvSpPr/>
              <p:nvPr/>
            </p:nvSpPr>
            <p:spPr>
              <a:xfrm flipH="1" flipV="1">
                <a:off x="864896" y="149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7" name="Line"/>
              <p:cNvSpPr/>
              <p:nvPr/>
            </p:nvSpPr>
            <p:spPr>
              <a:xfrm flipV="1">
                <a:off x="991896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8" name="Line"/>
              <p:cNvSpPr/>
              <p:nvPr/>
            </p:nvSpPr>
            <p:spPr>
              <a:xfrm flipH="1" flipV="1">
                <a:off x="991896" y="161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69" name="Line"/>
              <p:cNvSpPr/>
              <p:nvPr/>
            </p:nvSpPr>
            <p:spPr>
              <a:xfrm flipV="1">
                <a:off x="1118896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0" name="Line"/>
              <p:cNvSpPr/>
              <p:nvPr/>
            </p:nvSpPr>
            <p:spPr>
              <a:xfrm flipH="1" flipV="1">
                <a:off x="1118896" y="174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1" name="Line"/>
              <p:cNvSpPr/>
              <p:nvPr/>
            </p:nvSpPr>
            <p:spPr>
              <a:xfrm flipV="1">
                <a:off x="1245896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2" name="Line"/>
              <p:cNvSpPr/>
              <p:nvPr/>
            </p:nvSpPr>
            <p:spPr>
              <a:xfrm flipH="1" flipV="1">
                <a:off x="1245896" y="187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3" name="Line"/>
              <p:cNvSpPr/>
              <p:nvPr/>
            </p:nvSpPr>
            <p:spPr>
              <a:xfrm flipV="1">
                <a:off x="1372896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4" name="Line"/>
              <p:cNvSpPr/>
              <p:nvPr/>
            </p:nvSpPr>
            <p:spPr>
              <a:xfrm flipH="1" flipV="1">
                <a:off x="1372896" y="199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5" name="Line"/>
              <p:cNvSpPr/>
              <p:nvPr/>
            </p:nvSpPr>
            <p:spPr>
              <a:xfrm flipV="1">
                <a:off x="1499896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6" name="Line"/>
              <p:cNvSpPr/>
              <p:nvPr/>
            </p:nvSpPr>
            <p:spPr>
              <a:xfrm flipH="1" flipV="1">
                <a:off x="1499896" y="212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7" name="Line"/>
              <p:cNvSpPr/>
              <p:nvPr/>
            </p:nvSpPr>
            <p:spPr>
              <a:xfrm flipV="1">
                <a:off x="1626896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8" name="Line"/>
              <p:cNvSpPr/>
              <p:nvPr/>
            </p:nvSpPr>
            <p:spPr>
              <a:xfrm flipH="1" flipV="1">
                <a:off x="1626896" y="2253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79" name="Line"/>
              <p:cNvSpPr/>
              <p:nvPr/>
            </p:nvSpPr>
            <p:spPr>
              <a:xfrm flipV="1">
                <a:off x="1753896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0" name="Line"/>
              <p:cNvSpPr/>
              <p:nvPr/>
            </p:nvSpPr>
            <p:spPr>
              <a:xfrm flipH="1" flipV="1">
                <a:off x="1753896" y="2380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1" name="Line"/>
              <p:cNvSpPr/>
              <p:nvPr/>
            </p:nvSpPr>
            <p:spPr>
              <a:xfrm flipV="1">
                <a:off x="1880896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2" name="Line"/>
              <p:cNvSpPr/>
              <p:nvPr/>
            </p:nvSpPr>
            <p:spPr>
              <a:xfrm flipH="1" flipV="1">
                <a:off x="1880896" y="2507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3" name="Line"/>
              <p:cNvSpPr/>
              <p:nvPr/>
            </p:nvSpPr>
            <p:spPr>
              <a:xfrm flipV="1">
                <a:off x="2007896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4" name="Line"/>
              <p:cNvSpPr/>
              <p:nvPr/>
            </p:nvSpPr>
            <p:spPr>
              <a:xfrm flipH="1" flipV="1">
                <a:off x="2007896" y="2634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5" name="Line"/>
              <p:cNvSpPr/>
              <p:nvPr/>
            </p:nvSpPr>
            <p:spPr>
              <a:xfrm flipV="1">
                <a:off x="2134896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6" name="Line"/>
              <p:cNvSpPr/>
              <p:nvPr/>
            </p:nvSpPr>
            <p:spPr>
              <a:xfrm flipH="1" flipV="1">
                <a:off x="2134896" y="2761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7" name="Line"/>
              <p:cNvSpPr/>
              <p:nvPr/>
            </p:nvSpPr>
            <p:spPr>
              <a:xfrm flipV="1">
                <a:off x="2261896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8" name="Line"/>
              <p:cNvSpPr/>
              <p:nvPr/>
            </p:nvSpPr>
            <p:spPr>
              <a:xfrm flipH="1" flipV="1">
                <a:off x="2261896" y="2888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89" name="Line"/>
              <p:cNvSpPr/>
              <p:nvPr/>
            </p:nvSpPr>
            <p:spPr>
              <a:xfrm flipV="1">
                <a:off x="2388896" y="301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0" name="Line"/>
              <p:cNvSpPr/>
              <p:nvPr/>
            </p:nvSpPr>
            <p:spPr>
              <a:xfrm flipH="1" flipV="1">
                <a:off x="2388896" y="3015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1" name="Line"/>
              <p:cNvSpPr/>
              <p:nvPr/>
            </p:nvSpPr>
            <p:spPr>
              <a:xfrm flipV="1">
                <a:off x="2515896" y="314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2" name="Line"/>
              <p:cNvSpPr/>
              <p:nvPr/>
            </p:nvSpPr>
            <p:spPr>
              <a:xfrm flipH="1" flipV="1">
                <a:off x="2515896" y="3142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3" name="Line"/>
              <p:cNvSpPr/>
              <p:nvPr/>
            </p:nvSpPr>
            <p:spPr>
              <a:xfrm flipV="1">
                <a:off x="2642896" y="326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4" name="Line"/>
              <p:cNvSpPr/>
              <p:nvPr/>
            </p:nvSpPr>
            <p:spPr>
              <a:xfrm flipH="1" flipV="1">
                <a:off x="2642896" y="3269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5" name="Line"/>
              <p:cNvSpPr/>
              <p:nvPr/>
            </p:nvSpPr>
            <p:spPr>
              <a:xfrm flipV="1">
                <a:off x="2769896" y="339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6" name="Line"/>
              <p:cNvSpPr/>
              <p:nvPr/>
            </p:nvSpPr>
            <p:spPr>
              <a:xfrm flipH="1" flipV="1">
                <a:off x="2769896" y="3396550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7" name="Line"/>
              <p:cNvSpPr/>
              <p:nvPr/>
            </p:nvSpPr>
            <p:spPr>
              <a:xfrm flipV="1">
                <a:off x="744870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8" name="Line"/>
              <p:cNvSpPr/>
              <p:nvPr/>
            </p:nvSpPr>
            <p:spPr>
              <a:xfrm flipH="1" flipV="1">
                <a:off x="744870" y="160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099" name="Line"/>
              <p:cNvSpPr/>
              <p:nvPr/>
            </p:nvSpPr>
            <p:spPr>
              <a:xfrm flipV="1">
                <a:off x="871870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0" name="Line"/>
              <p:cNvSpPr/>
              <p:nvPr/>
            </p:nvSpPr>
            <p:spPr>
              <a:xfrm flipH="1" flipV="1">
                <a:off x="871870" y="173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1" name="Line"/>
              <p:cNvSpPr/>
              <p:nvPr/>
            </p:nvSpPr>
            <p:spPr>
              <a:xfrm flipV="1">
                <a:off x="998870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2" name="Line"/>
              <p:cNvSpPr/>
              <p:nvPr/>
            </p:nvSpPr>
            <p:spPr>
              <a:xfrm flipH="1" flipV="1">
                <a:off x="998870" y="186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3" name="Line"/>
              <p:cNvSpPr/>
              <p:nvPr/>
            </p:nvSpPr>
            <p:spPr>
              <a:xfrm flipV="1">
                <a:off x="1125870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4" name="Line"/>
              <p:cNvSpPr/>
              <p:nvPr/>
            </p:nvSpPr>
            <p:spPr>
              <a:xfrm flipH="1" flipV="1">
                <a:off x="1125870" y="198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5" name="Line"/>
              <p:cNvSpPr/>
              <p:nvPr/>
            </p:nvSpPr>
            <p:spPr>
              <a:xfrm flipV="1">
                <a:off x="1252870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6" name="Line"/>
              <p:cNvSpPr/>
              <p:nvPr/>
            </p:nvSpPr>
            <p:spPr>
              <a:xfrm flipH="1" flipV="1">
                <a:off x="1252870" y="211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7" name="Line"/>
              <p:cNvSpPr/>
              <p:nvPr/>
            </p:nvSpPr>
            <p:spPr>
              <a:xfrm flipV="1">
                <a:off x="1379870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8" name="Line"/>
              <p:cNvSpPr/>
              <p:nvPr/>
            </p:nvSpPr>
            <p:spPr>
              <a:xfrm flipH="1" flipV="1">
                <a:off x="1379870" y="224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09" name="Line"/>
              <p:cNvSpPr/>
              <p:nvPr/>
            </p:nvSpPr>
            <p:spPr>
              <a:xfrm flipV="1">
                <a:off x="1506870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0" name="Line"/>
              <p:cNvSpPr/>
              <p:nvPr/>
            </p:nvSpPr>
            <p:spPr>
              <a:xfrm flipH="1" flipV="1">
                <a:off x="1506870" y="2370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1" name="Line"/>
              <p:cNvSpPr/>
              <p:nvPr/>
            </p:nvSpPr>
            <p:spPr>
              <a:xfrm flipV="1">
                <a:off x="1633870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2" name="Line"/>
              <p:cNvSpPr/>
              <p:nvPr/>
            </p:nvSpPr>
            <p:spPr>
              <a:xfrm flipH="1" flipV="1">
                <a:off x="1633870" y="2497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3" name="Line"/>
              <p:cNvSpPr/>
              <p:nvPr/>
            </p:nvSpPr>
            <p:spPr>
              <a:xfrm flipV="1">
                <a:off x="1760870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4" name="Line"/>
              <p:cNvSpPr/>
              <p:nvPr/>
            </p:nvSpPr>
            <p:spPr>
              <a:xfrm flipH="1" flipV="1">
                <a:off x="1760870" y="2624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5" name="Line"/>
              <p:cNvSpPr/>
              <p:nvPr/>
            </p:nvSpPr>
            <p:spPr>
              <a:xfrm flipV="1">
                <a:off x="1887870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6" name="Line"/>
              <p:cNvSpPr/>
              <p:nvPr/>
            </p:nvSpPr>
            <p:spPr>
              <a:xfrm flipH="1" flipV="1">
                <a:off x="1887870" y="2751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7" name="Line"/>
              <p:cNvSpPr/>
              <p:nvPr/>
            </p:nvSpPr>
            <p:spPr>
              <a:xfrm flipV="1">
                <a:off x="2014870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8" name="Line"/>
              <p:cNvSpPr/>
              <p:nvPr/>
            </p:nvSpPr>
            <p:spPr>
              <a:xfrm flipH="1" flipV="1">
                <a:off x="2014870" y="2878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19" name="Line"/>
              <p:cNvSpPr/>
              <p:nvPr/>
            </p:nvSpPr>
            <p:spPr>
              <a:xfrm flipV="1">
                <a:off x="2141870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0" name="Line"/>
              <p:cNvSpPr/>
              <p:nvPr/>
            </p:nvSpPr>
            <p:spPr>
              <a:xfrm flipH="1" flipV="1">
                <a:off x="2141870" y="3005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1" name="Line"/>
              <p:cNvSpPr/>
              <p:nvPr/>
            </p:nvSpPr>
            <p:spPr>
              <a:xfrm flipV="1">
                <a:off x="2268870" y="313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2" name="Line"/>
              <p:cNvSpPr/>
              <p:nvPr/>
            </p:nvSpPr>
            <p:spPr>
              <a:xfrm flipH="1" flipV="1">
                <a:off x="2268870" y="3132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3" name="Line"/>
              <p:cNvSpPr/>
              <p:nvPr/>
            </p:nvSpPr>
            <p:spPr>
              <a:xfrm flipV="1">
                <a:off x="2395870" y="325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4" name="Line"/>
              <p:cNvSpPr/>
              <p:nvPr/>
            </p:nvSpPr>
            <p:spPr>
              <a:xfrm flipH="1" flipV="1">
                <a:off x="2395870" y="3259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5" name="Line"/>
              <p:cNvSpPr/>
              <p:nvPr/>
            </p:nvSpPr>
            <p:spPr>
              <a:xfrm flipV="1">
                <a:off x="2522870" y="338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6" name="Line"/>
              <p:cNvSpPr/>
              <p:nvPr/>
            </p:nvSpPr>
            <p:spPr>
              <a:xfrm flipH="1" flipV="1">
                <a:off x="2522870" y="3386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7" name="Line"/>
              <p:cNvSpPr/>
              <p:nvPr/>
            </p:nvSpPr>
            <p:spPr>
              <a:xfrm flipV="1">
                <a:off x="2649870" y="351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8" name="Line"/>
              <p:cNvSpPr/>
              <p:nvPr/>
            </p:nvSpPr>
            <p:spPr>
              <a:xfrm flipH="1" flipV="1">
                <a:off x="2649870" y="3513738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29" name="Line"/>
              <p:cNvSpPr/>
              <p:nvPr/>
            </p:nvSpPr>
            <p:spPr>
              <a:xfrm flipV="1">
                <a:off x="626912" y="173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0" name="Line"/>
              <p:cNvSpPr/>
              <p:nvPr/>
            </p:nvSpPr>
            <p:spPr>
              <a:xfrm flipH="1" flipV="1">
                <a:off x="626912" y="173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1" name="Line"/>
              <p:cNvSpPr/>
              <p:nvPr/>
            </p:nvSpPr>
            <p:spPr>
              <a:xfrm flipV="1">
                <a:off x="753912" y="186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2" name="Line"/>
              <p:cNvSpPr/>
              <p:nvPr/>
            </p:nvSpPr>
            <p:spPr>
              <a:xfrm flipH="1" flipV="1">
                <a:off x="753912" y="186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3" name="Line"/>
              <p:cNvSpPr/>
              <p:nvPr/>
            </p:nvSpPr>
            <p:spPr>
              <a:xfrm flipV="1">
                <a:off x="880912" y="198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4" name="Line"/>
              <p:cNvSpPr/>
              <p:nvPr/>
            </p:nvSpPr>
            <p:spPr>
              <a:xfrm flipH="1" flipV="1">
                <a:off x="880912" y="198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5" name="Line"/>
              <p:cNvSpPr/>
              <p:nvPr/>
            </p:nvSpPr>
            <p:spPr>
              <a:xfrm flipV="1">
                <a:off x="1007912" y="211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6" name="Line"/>
              <p:cNvSpPr/>
              <p:nvPr/>
            </p:nvSpPr>
            <p:spPr>
              <a:xfrm flipH="1" flipV="1">
                <a:off x="1007912" y="211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7" name="Line"/>
              <p:cNvSpPr/>
              <p:nvPr/>
            </p:nvSpPr>
            <p:spPr>
              <a:xfrm flipV="1">
                <a:off x="1134912" y="224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8" name="Line"/>
              <p:cNvSpPr/>
              <p:nvPr/>
            </p:nvSpPr>
            <p:spPr>
              <a:xfrm flipH="1" flipV="1">
                <a:off x="1134912" y="224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39" name="Line"/>
              <p:cNvSpPr/>
              <p:nvPr/>
            </p:nvSpPr>
            <p:spPr>
              <a:xfrm flipV="1">
                <a:off x="1261912" y="236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0" name="Line"/>
              <p:cNvSpPr/>
              <p:nvPr/>
            </p:nvSpPr>
            <p:spPr>
              <a:xfrm flipH="1" flipV="1">
                <a:off x="1261912" y="236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1" name="Line"/>
              <p:cNvSpPr/>
              <p:nvPr/>
            </p:nvSpPr>
            <p:spPr>
              <a:xfrm flipV="1">
                <a:off x="1388912" y="2495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2" name="Line"/>
              <p:cNvSpPr/>
              <p:nvPr/>
            </p:nvSpPr>
            <p:spPr>
              <a:xfrm flipH="1" flipV="1">
                <a:off x="1388912" y="2495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3" name="Line"/>
              <p:cNvSpPr/>
              <p:nvPr/>
            </p:nvSpPr>
            <p:spPr>
              <a:xfrm flipV="1">
                <a:off x="1515912" y="2622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4" name="Line"/>
              <p:cNvSpPr/>
              <p:nvPr/>
            </p:nvSpPr>
            <p:spPr>
              <a:xfrm flipH="1" flipV="1">
                <a:off x="1515912" y="2622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5" name="Line"/>
              <p:cNvSpPr/>
              <p:nvPr/>
            </p:nvSpPr>
            <p:spPr>
              <a:xfrm flipV="1">
                <a:off x="1642912" y="2749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6" name="Line"/>
              <p:cNvSpPr/>
              <p:nvPr/>
            </p:nvSpPr>
            <p:spPr>
              <a:xfrm flipH="1" flipV="1">
                <a:off x="1642912" y="2749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7" name="Line"/>
              <p:cNvSpPr/>
              <p:nvPr/>
            </p:nvSpPr>
            <p:spPr>
              <a:xfrm flipV="1">
                <a:off x="1769912" y="2876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8" name="Line"/>
              <p:cNvSpPr/>
              <p:nvPr/>
            </p:nvSpPr>
            <p:spPr>
              <a:xfrm flipH="1" flipV="1">
                <a:off x="1769912" y="2876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49" name="Line"/>
              <p:cNvSpPr/>
              <p:nvPr/>
            </p:nvSpPr>
            <p:spPr>
              <a:xfrm flipV="1">
                <a:off x="1896912" y="300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0" name="Line"/>
              <p:cNvSpPr/>
              <p:nvPr/>
            </p:nvSpPr>
            <p:spPr>
              <a:xfrm flipH="1" flipV="1">
                <a:off x="1896912" y="3003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1" name="Line"/>
              <p:cNvSpPr/>
              <p:nvPr/>
            </p:nvSpPr>
            <p:spPr>
              <a:xfrm flipV="1">
                <a:off x="2023912" y="313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2" name="Line"/>
              <p:cNvSpPr/>
              <p:nvPr/>
            </p:nvSpPr>
            <p:spPr>
              <a:xfrm flipH="1" flipV="1">
                <a:off x="2023912" y="3130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3" name="Line"/>
              <p:cNvSpPr/>
              <p:nvPr/>
            </p:nvSpPr>
            <p:spPr>
              <a:xfrm flipV="1">
                <a:off x="2150912" y="325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4" name="Line"/>
              <p:cNvSpPr/>
              <p:nvPr/>
            </p:nvSpPr>
            <p:spPr>
              <a:xfrm flipH="1" flipV="1">
                <a:off x="2150912" y="3257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5" name="Line"/>
              <p:cNvSpPr/>
              <p:nvPr/>
            </p:nvSpPr>
            <p:spPr>
              <a:xfrm flipV="1">
                <a:off x="2277912" y="338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6" name="Line"/>
              <p:cNvSpPr/>
              <p:nvPr/>
            </p:nvSpPr>
            <p:spPr>
              <a:xfrm flipH="1" flipV="1">
                <a:off x="2277912" y="3384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7" name="Line"/>
              <p:cNvSpPr/>
              <p:nvPr/>
            </p:nvSpPr>
            <p:spPr>
              <a:xfrm flipV="1">
                <a:off x="2404912" y="351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8" name="Line"/>
              <p:cNvSpPr/>
              <p:nvPr/>
            </p:nvSpPr>
            <p:spPr>
              <a:xfrm flipH="1" flipV="1">
                <a:off x="2404912" y="3511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59" name="Line"/>
              <p:cNvSpPr/>
              <p:nvPr/>
            </p:nvSpPr>
            <p:spPr>
              <a:xfrm flipV="1">
                <a:off x="2531912" y="363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0" name="Line"/>
              <p:cNvSpPr/>
              <p:nvPr/>
            </p:nvSpPr>
            <p:spPr>
              <a:xfrm flipH="1" flipV="1">
                <a:off x="2531912" y="3638284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1" name="Line"/>
              <p:cNvSpPr/>
              <p:nvPr/>
            </p:nvSpPr>
            <p:spPr>
              <a:xfrm flipV="1">
                <a:off x="506886" y="185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2" name="Line"/>
              <p:cNvSpPr/>
              <p:nvPr/>
            </p:nvSpPr>
            <p:spPr>
              <a:xfrm flipH="1" flipV="1">
                <a:off x="506886" y="185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3" name="Line"/>
              <p:cNvSpPr/>
              <p:nvPr/>
            </p:nvSpPr>
            <p:spPr>
              <a:xfrm flipV="1">
                <a:off x="633886" y="197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4" name="Line"/>
              <p:cNvSpPr/>
              <p:nvPr/>
            </p:nvSpPr>
            <p:spPr>
              <a:xfrm flipH="1" flipV="1">
                <a:off x="633886" y="197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5" name="Line"/>
              <p:cNvSpPr/>
              <p:nvPr/>
            </p:nvSpPr>
            <p:spPr>
              <a:xfrm flipV="1">
                <a:off x="760886" y="210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6" name="Line"/>
              <p:cNvSpPr/>
              <p:nvPr/>
            </p:nvSpPr>
            <p:spPr>
              <a:xfrm flipH="1" flipV="1">
                <a:off x="760886" y="210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7" name="Line"/>
              <p:cNvSpPr/>
              <p:nvPr/>
            </p:nvSpPr>
            <p:spPr>
              <a:xfrm flipV="1">
                <a:off x="887886" y="223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8" name="Line"/>
              <p:cNvSpPr/>
              <p:nvPr/>
            </p:nvSpPr>
            <p:spPr>
              <a:xfrm flipH="1" flipV="1">
                <a:off x="887886" y="223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69" name="Line"/>
              <p:cNvSpPr/>
              <p:nvPr/>
            </p:nvSpPr>
            <p:spPr>
              <a:xfrm flipV="1">
                <a:off x="1014886" y="235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0" name="Line"/>
              <p:cNvSpPr/>
              <p:nvPr/>
            </p:nvSpPr>
            <p:spPr>
              <a:xfrm flipH="1" flipV="1">
                <a:off x="1014886" y="235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1" name="Line"/>
              <p:cNvSpPr/>
              <p:nvPr/>
            </p:nvSpPr>
            <p:spPr>
              <a:xfrm flipV="1">
                <a:off x="1141886" y="248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2" name="Line"/>
              <p:cNvSpPr/>
              <p:nvPr/>
            </p:nvSpPr>
            <p:spPr>
              <a:xfrm flipH="1" flipV="1">
                <a:off x="1141886" y="248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3" name="Line"/>
              <p:cNvSpPr/>
              <p:nvPr/>
            </p:nvSpPr>
            <p:spPr>
              <a:xfrm flipV="1">
                <a:off x="1268886" y="2612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4" name="Line"/>
              <p:cNvSpPr/>
              <p:nvPr/>
            </p:nvSpPr>
            <p:spPr>
              <a:xfrm flipH="1" flipV="1">
                <a:off x="1268886" y="2612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5" name="Line"/>
              <p:cNvSpPr/>
              <p:nvPr/>
            </p:nvSpPr>
            <p:spPr>
              <a:xfrm flipV="1">
                <a:off x="1395886" y="2739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6" name="Line"/>
              <p:cNvSpPr/>
              <p:nvPr/>
            </p:nvSpPr>
            <p:spPr>
              <a:xfrm flipH="1" flipV="1">
                <a:off x="1395886" y="2739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7" name="Line"/>
              <p:cNvSpPr/>
              <p:nvPr/>
            </p:nvSpPr>
            <p:spPr>
              <a:xfrm flipV="1">
                <a:off x="1522886" y="2866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8" name="Line"/>
              <p:cNvSpPr/>
              <p:nvPr/>
            </p:nvSpPr>
            <p:spPr>
              <a:xfrm flipH="1" flipV="1">
                <a:off x="1522886" y="2866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79" name="Line"/>
              <p:cNvSpPr/>
              <p:nvPr/>
            </p:nvSpPr>
            <p:spPr>
              <a:xfrm flipV="1">
                <a:off x="1649886" y="2993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0" name="Line"/>
              <p:cNvSpPr/>
              <p:nvPr/>
            </p:nvSpPr>
            <p:spPr>
              <a:xfrm flipH="1" flipV="1">
                <a:off x="1649886" y="2993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1" name="Line"/>
              <p:cNvSpPr/>
              <p:nvPr/>
            </p:nvSpPr>
            <p:spPr>
              <a:xfrm flipV="1">
                <a:off x="1776886" y="312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2" name="Line"/>
              <p:cNvSpPr/>
              <p:nvPr/>
            </p:nvSpPr>
            <p:spPr>
              <a:xfrm flipH="1" flipV="1">
                <a:off x="1776886" y="3120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3" name="Line"/>
              <p:cNvSpPr/>
              <p:nvPr/>
            </p:nvSpPr>
            <p:spPr>
              <a:xfrm flipV="1">
                <a:off x="1903886" y="324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4" name="Line"/>
              <p:cNvSpPr/>
              <p:nvPr/>
            </p:nvSpPr>
            <p:spPr>
              <a:xfrm flipH="1" flipV="1">
                <a:off x="1903886" y="3247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5" name="Line"/>
              <p:cNvSpPr/>
              <p:nvPr/>
            </p:nvSpPr>
            <p:spPr>
              <a:xfrm flipV="1">
                <a:off x="2030886" y="337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6" name="Line"/>
              <p:cNvSpPr/>
              <p:nvPr/>
            </p:nvSpPr>
            <p:spPr>
              <a:xfrm flipH="1" flipV="1">
                <a:off x="2030886" y="3374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7" name="Line"/>
              <p:cNvSpPr/>
              <p:nvPr/>
            </p:nvSpPr>
            <p:spPr>
              <a:xfrm flipV="1">
                <a:off x="2157886" y="350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8" name="Line"/>
              <p:cNvSpPr/>
              <p:nvPr/>
            </p:nvSpPr>
            <p:spPr>
              <a:xfrm flipH="1" flipV="1">
                <a:off x="2157886" y="3501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89" name="Line"/>
              <p:cNvSpPr/>
              <p:nvPr/>
            </p:nvSpPr>
            <p:spPr>
              <a:xfrm flipV="1">
                <a:off x="2284886" y="362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0" name="Line"/>
              <p:cNvSpPr/>
              <p:nvPr/>
            </p:nvSpPr>
            <p:spPr>
              <a:xfrm flipH="1" flipV="1">
                <a:off x="2284886" y="3628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1" name="Line"/>
              <p:cNvSpPr/>
              <p:nvPr/>
            </p:nvSpPr>
            <p:spPr>
              <a:xfrm flipV="1">
                <a:off x="2411886" y="375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2" name="Line"/>
              <p:cNvSpPr/>
              <p:nvPr/>
            </p:nvSpPr>
            <p:spPr>
              <a:xfrm flipH="1" flipV="1">
                <a:off x="2411886" y="3755472"/>
                <a:ext cx="93256" cy="93255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3" name="Line"/>
              <p:cNvSpPr/>
              <p:nvPr/>
            </p:nvSpPr>
            <p:spPr>
              <a:xfrm flipV="1">
                <a:off x="379886" y="197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4" name="Line"/>
              <p:cNvSpPr/>
              <p:nvPr/>
            </p:nvSpPr>
            <p:spPr>
              <a:xfrm flipH="1" flipV="1">
                <a:off x="379886" y="197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5" name="Line"/>
              <p:cNvSpPr/>
              <p:nvPr/>
            </p:nvSpPr>
            <p:spPr>
              <a:xfrm flipV="1">
                <a:off x="506886" y="210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6" name="Line"/>
              <p:cNvSpPr/>
              <p:nvPr/>
            </p:nvSpPr>
            <p:spPr>
              <a:xfrm flipH="1" flipV="1">
                <a:off x="506886" y="210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7" name="Line"/>
              <p:cNvSpPr/>
              <p:nvPr/>
            </p:nvSpPr>
            <p:spPr>
              <a:xfrm flipV="1">
                <a:off x="633886" y="222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8" name="Line"/>
              <p:cNvSpPr/>
              <p:nvPr/>
            </p:nvSpPr>
            <p:spPr>
              <a:xfrm flipH="1" flipV="1">
                <a:off x="633886" y="222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199" name="Line"/>
              <p:cNvSpPr/>
              <p:nvPr/>
            </p:nvSpPr>
            <p:spPr>
              <a:xfrm flipV="1">
                <a:off x="760886" y="235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0" name="Line"/>
              <p:cNvSpPr/>
              <p:nvPr/>
            </p:nvSpPr>
            <p:spPr>
              <a:xfrm flipH="1" flipV="1">
                <a:off x="760886" y="235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1" name="Line"/>
              <p:cNvSpPr/>
              <p:nvPr/>
            </p:nvSpPr>
            <p:spPr>
              <a:xfrm flipV="1">
                <a:off x="887886" y="248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2" name="Line"/>
              <p:cNvSpPr/>
              <p:nvPr/>
            </p:nvSpPr>
            <p:spPr>
              <a:xfrm flipH="1" flipV="1">
                <a:off x="887886" y="248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3" name="Line"/>
              <p:cNvSpPr/>
              <p:nvPr/>
            </p:nvSpPr>
            <p:spPr>
              <a:xfrm flipV="1">
                <a:off x="1014886" y="261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4" name="Line"/>
              <p:cNvSpPr/>
              <p:nvPr/>
            </p:nvSpPr>
            <p:spPr>
              <a:xfrm flipH="1" flipV="1">
                <a:off x="1014886" y="261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5" name="Line"/>
              <p:cNvSpPr/>
              <p:nvPr/>
            </p:nvSpPr>
            <p:spPr>
              <a:xfrm flipV="1">
                <a:off x="1141886" y="2737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6" name="Line"/>
              <p:cNvSpPr/>
              <p:nvPr/>
            </p:nvSpPr>
            <p:spPr>
              <a:xfrm flipH="1" flipV="1">
                <a:off x="1141886" y="2737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7" name="Line"/>
              <p:cNvSpPr/>
              <p:nvPr/>
            </p:nvSpPr>
            <p:spPr>
              <a:xfrm flipV="1">
                <a:off x="1268886" y="2864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8" name="Line"/>
              <p:cNvSpPr/>
              <p:nvPr/>
            </p:nvSpPr>
            <p:spPr>
              <a:xfrm flipH="1" flipV="1">
                <a:off x="1268886" y="2864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09" name="Line"/>
              <p:cNvSpPr/>
              <p:nvPr/>
            </p:nvSpPr>
            <p:spPr>
              <a:xfrm flipV="1">
                <a:off x="1395886" y="2991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0" name="Line"/>
              <p:cNvSpPr/>
              <p:nvPr/>
            </p:nvSpPr>
            <p:spPr>
              <a:xfrm flipH="1" flipV="1">
                <a:off x="1395886" y="2991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1" name="Line"/>
              <p:cNvSpPr/>
              <p:nvPr/>
            </p:nvSpPr>
            <p:spPr>
              <a:xfrm flipV="1">
                <a:off x="1522886" y="3118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2" name="Line"/>
              <p:cNvSpPr/>
              <p:nvPr/>
            </p:nvSpPr>
            <p:spPr>
              <a:xfrm flipH="1" flipV="1">
                <a:off x="1522886" y="3118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3" name="Line"/>
              <p:cNvSpPr/>
              <p:nvPr/>
            </p:nvSpPr>
            <p:spPr>
              <a:xfrm flipV="1">
                <a:off x="1649886" y="324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4" name="Line"/>
              <p:cNvSpPr/>
              <p:nvPr/>
            </p:nvSpPr>
            <p:spPr>
              <a:xfrm flipH="1" flipV="1">
                <a:off x="1649886" y="3245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5" name="Line"/>
              <p:cNvSpPr/>
              <p:nvPr/>
            </p:nvSpPr>
            <p:spPr>
              <a:xfrm flipV="1">
                <a:off x="1776886" y="337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6" name="Line"/>
              <p:cNvSpPr/>
              <p:nvPr/>
            </p:nvSpPr>
            <p:spPr>
              <a:xfrm flipH="1" flipV="1">
                <a:off x="1776886" y="3372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7" name="Line"/>
              <p:cNvSpPr/>
              <p:nvPr/>
            </p:nvSpPr>
            <p:spPr>
              <a:xfrm flipV="1">
                <a:off x="1903886" y="349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8" name="Line"/>
              <p:cNvSpPr/>
              <p:nvPr/>
            </p:nvSpPr>
            <p:spPr>
              <a:xfrm flipH="1" flipV="1">
                <a:off x="1903886" y="3499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19" name="Line"/>
              <p:cNvSpPr/>
              <p:nvPr/>
            </p:nvSpPr>
            <p:spPr>
              <a:xfrm flipV="1">
                <a:off x="2030886" y="362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0" name="Line"/>
              <p:cNvSpPr/>
              <p:nvPr/>
            </p:nvSpPr>
            <p:spPr>
              <a:xfrm flipH="1" flipV="1">
                <a:off x="2030886" y="3626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1" name="Line"/>
              <p:cNvSpPr/>
              <p:nvPr/>
            </p:nvSpPr>
            <p:spPr>
              <a:xfrm flipV="1">
                <a:off x="2157886" y="375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2" name="Line"/>
              <p:cNvSpPr/>
              <p:nvPr/>
            </p:nvSpPr>
            <p:spPr>
              <a:xfrm flipH="1" flipV="1">
                <a:off x="2157886" y="3753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3" name="Line"/>
              <p:cNvSpPr/>
              <p:nvPr/>
            </p:nvSpPr>
            <p:spPr>
              <a:xfrm flipV="1">
                <a:off x="2284886" y="388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4" name="Line"/>
              <p:cNvSpPr/>
              <p:nvPr/>
            </p:nvSpPr>
            <p:spPr>
              <a:xfrm flipH="1" flipV="1">
                <a:off x="2284886" y="3880712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5" name="Line"/>
              <p:cNvSpPr/>
              <p:nvPr/>
            </p:nvSpPr>
            <p:spPr>
              <a:xfrm flipV="1">
                <a:off x="259860" y="209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6" name="Line"/>
              <p:cNvSpPr/>
              <p:nvPr/>
            </p:nvSpPr>
            <p:spPr>
              <a:xfrm flipH="1" flipV="1">
                <a:off x="259860" y="209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7" name="Line"/>
              <p:cNvSpPr/>
              <p:nvPr/>
            </p:nvSpPr>
            <p:spPr>
              <a:xfrm flipV="1">
                <a:off x="386860" y="221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8" name="Line"/>
              <p:cNvSpPr/>
              <p:nvPr/>
            </p:nvSpPr>
            <p:spPr>
              <a:xfrm flipH="1" flipV="1">
                <a:off x="386860" y="221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29" name="Line"/>
              <p:cNvSpPr/>
              <p:nvPr/>
            </p:nvSpPr>
            <p:spPr>
              <a:xfrm flipV="1">
                <a:off x="513860" y="234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0" name="Line"/>
              <p:cNvSpPr/>
              <p:nvPr/>
            </p:nvSpPr>
            <p:spPr>
              <a:xfrm flipH="1" flipV="1">
                <a:off x="513860" y="234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1" name="Line"/>
              <p:cNvSpPr/>
              <p:nvPr/>
            </p:nvSpPr>
            <p:spPr>
              <a:xfrm flipV="1">
                <a:off x="640860" y="247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2" name="Line"/>
              <p:cNvSpPr/>
              <p:nvPr/>
            </p:nvSpPr>
            <p:spPr>
              <a:xfrm flipH="1" flipV="1">
                <a:off x="640860" y="247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3" name="Line"/>
              <p:cNvSpPr/>
              <p:nvPr/>
            </p:nvSpPr>
            <p:spPr>
              <a:xfrm flipV="1">
                <a:off x="767860" y="260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4" name="Line"/>
              <p:cNvSpPr/>
              <p:nvPr/>
            </p:nvSpPr>
            <p:spPr>
              <a:xfrm flipH="1" flipV="1">
                <a:off x="767860" y="260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5" name="Line"/>
              <p:cNvSpPr/>
              <p:nvPr/>
            </p:nvSpPr>
            <p:spPr>
              <a:xfrm flipV="1">
                <a:off x="894860" y="272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6" name="Line"/>
              <p:cNvSpPr/>
              <p:nvPr/>
            </p:nvSpPr>
            <p:spPr>
              <a:xfrm flipH="1" flipV="1">
                <a:off x="894860" y="272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7" name="Line"/>
              <p:cNvSpPr/>
              <p:nvPr/>
            </p:nvSpPr>
            <p:spPr>
              <a:xfrm flipV="1">
                <a:off x="1021860" y="2854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8" name="Line"/>
              <p:cNvSpPr/>
              <p:nvPr/>
            </p:nvSpPr>
            <p:spPr>
              <a:xfrm flipH="1" flipV="1">
                <a:off x="1021860" y="2854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39" name="Line"/>
              <p:cNvSpPr/>
              <p:nvPr/>
            </p:nvSpPr>
            <p:spPr>
              <a:xfrm flipV="1">
                <a:off x="1148860" y="2981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0" name="Line"/>
              <p:cNvSpPr/>
              <p:nvPr/>
            </p:nvSpPr>
            <p:spPr>
              <a:xfrm flipH="1" flipV="1">
                <a:off x="1148860" y="2981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1" name="Line"/>
              <p:cNvSpPr/>
              <p:nvPr/>
            </p:nvSpPr>
            <p:spPr>
              <a:xfrm flipV="1">
                <a:off x="1275860" y="3108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2" name="Line"/>
              <p:cNvSpPr/>
              <p:nvPr/>
            </p:nvSpPr>
            <p:spPr>
              <a:xfrm flipH="1" flipV="1">
                <a:off x="1275860" y="3108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3" name="Line"/>
              <p:cNvSpPr/>
              <p:nvPr/>
            </p:nvSpPr>
            <p:spPr>
              <a:xfrm flipV="1">
                <a:off x="1402860" y="3235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4" name="Line"/>
              <p:cNvSpPr/>
              <p:nvPr/>
            </p:nvSpPr>
            <p:spPr>
              <a:xfrm flipH="1" flipV="1">
                <a:off x="1402860" y="3235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5" name="Line"/>
              <p:cNvSpPr/>
              <p:nvPr/>
            </p:nvSpPr>
            <p:spPr>
              <a:xfrm flipV="1">
                <a:off x="1529860" y="336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6" name="Line"/>
              <p:cNvSpPr/>
              <p:nvPr/>
            </p:nvSpPr>
            <p:spPr>
              <a:xfrm flipH="1" flipV="1">
                <a:off x="1529860" y="3362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7" name="Line"/>
              <p:cNvSpPr/>
              <p:nvPr/>
            </p:nvSpPr>
            <p:spPr>
              <a:xfrm flipV="1">
                <a:off x="1656860" y="348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8" name="Line"/>
              <p:cNvSpPr/>
              <p:nvPr/>
            </p:nvSpPr>
            <p:spPr>
              <a:xfrm flipH="1" flipV="1">
                <a:off x="1656860" y="3489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49" name="Line"/>
              <p:cNvSpPr/>
              <p:nvPr/>
            </p:nvSpPr>
            <p:spPr>
              <a:xfrm flipV="1">
                <a:off x="1783860" y="361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50" name="Line"/>
              <p:cNvSpPr/>
              <p:nvPr/>
            </p:nvSpPr>
            <p:spPr>
              <a:xfrm flipH="1" flipV="1">
                <a:off x="1783860" y="3616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51" name="Line"/>
              <p:cNvSpPr/>
              <p:nvPr/>
            </p:nvSpPr>
            <p:spPr>
              <a:xfrm flipV="1">
                <a:off x="1910860" y="374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52" name="Line"/>
              <p:cNvSpPr/>
              <p:nvPr/>
            </p:nvSpPr>
            <p:spPr>
              <a:xfrm flipH="1" flipV="1">
                <a:off x="1910860" y="3743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53" name="Line"/>
              <p:cNvSpPr/>
              <p:nvPr/>
            </p:nvSpPr>
            <p:spPr>
              <a:xfrm flipV="1">
                <a:off x="2037860" y="387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54" name="Line"/>
              <p:cNvSpPr/>
              <p:nvPr/>
            </p:nvSpPr>
            <p:spPr>
              <a:xfrm flipH="1" flipV="1">
                <a:off x="2037860" y="3870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55" name="Line"/>
              <p:cNvSpPr/>
              <p:nvPr/>
            </p:nvSpPr>
            <p:spPr>
              <a:xfrm flipV="1">
                <a:off x="2164860" y="399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56" name="Line"/>
              <p:cNvSpPr/>
              <p:nvPr/>
            </p:nvSpPr>
            <p:spPr>
              <a:xfrm flipH="1" flipV="1">
                <a:off x="2164860" y="3997899"/>
                <a:ext cx="93256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</p:grpSp>
        <p:sp>
          <p:nvSpPr>
            <p:cNvPr id="2258" name="Rectangle"/>
            <p:cNvSpPr/>
            <p:nvPr/>
          </p:nvSpPr>
          <p:spPr>
            <a:xfrm rot="18900000">
              <a:off x="2400262" y="-403546"/>
              <a:ext cx="225287" cy="5591487"/>
            </a:xfrm>
            <a:prstGeom prst="rect">
              <a:avLst/>
            </a:prstGeom>
            <a:solidFill>
              <a:srgbClr val="F9692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59" name="Line"/>
            <p:cNvSpPr/>
            <p:nvPr/>
          </p:nvSpPr>
          <p:spPr>
            <a:xfrm flipV="1">
              <a:off x="4860741" y="25231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60" name="Line"/>
            <p:cNvSpPr/>
            <p:nvPr/>
          </p:nvSpPr>
          <p:spPr>
            <a:xfrm flipH="1" flipV="1">
              <a:off x="4860741" y="252311"/>
              <a:ext cx="93256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61" name="Line"/>
            <p:cNvSpPr/>
            <p:nvPr/>
          </p:nvSpPr>
          <p:spPr>
            <a:xfrm flipV="1">
              <a:off x="610281" y="502509"/>
              <a:ext cx="93255" cy="93255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62" name="Line"/>
            <p:cNvSpPr/>
            <p:nvPr/>
          </p:nvSpPr>
          <p:spPr>
            <a:xfrm flipH="1" flipV="1">
              <a:off x="610281" y="502508"/>
              <a:ext cx="93255" cy="93256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63" name="Line"/>
            <p:cNvSpPr/>
            <p:nvPr/>
          </p:nvSpPr>
          <p:spPr>
            <a:xfrm flipH="1" flipV="1">
              <a:off x="418549" y="793767"/>
              <a:ext cx="3776251" cy="3776251"/>
            </a:xfrm>
            <a:prstGeom prst="line">
              <a:avLst/>
            </a:prstGeom>
            <a:noFill/>
            <a:ln w="25400" cap="flat">
              <a:solidFill>
                <a:srgbClr val="34A5DA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sp>
          <p:nvSpPr>
            <p:cNvPr id="2264" name="160 meter"/>
            <p:cNvSpPr txBox="1"/>
            <p:nvPr/>
          </p:nvSpPr>
          <p:spPr>
            <a:xfrm>
              <a:off x="-1" y="1620781"/>
              <a:ext cx="1048844" cy="384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r" defTabSz="821531">
                <a:spcBef>
                  <a:spcPts val="100"/>
                </a:spcBef>
                <a:defRPr b="1" i="1" sz="14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160 meter</a:t>
              </a:r>
            </a:p>
          </p:txBody>
        </p:sp>
        <p:sp>
          <p:nvSpPr>
            <p:cNvPr id="2265" name="Rectangle"/>
            <p:cNvSpPr/>
            <p:nvPr/>
          </p:nvSpPr>
          <p:spPr>
            <a:xfrm rot="18900000">
              <a:off x="7479290" y="4554983"/>
              <a:ext cx="225287" cy="5591487"/>
            </a:xfrm>
            <a:prstGeom prst="rect">
              <a:avLst/>
            </a:prstGeom>
            <a:solidFill>
              <a:srgbClr val="F9692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cap="all" sz="3800"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</a:p>
          </p:txBody>
        </p:sp>
        <p:grpSp>
          <p:nvGrpSpPr>
            <p:cNvPr id="2268" name="Group"/>
            <p:cNvGrpSpPr/>
            <p:nvPr/>
          </p:nvGrpSpPr>
          <p:grpSpPr>
            <a:xfrm>
              <a:off x="4980767" y="5767151"/>
              <a:ext cx="93255" cy="93256"/>
              <a:chOff x="0" y="1990"/>
              <a:chExt cx="93254" cy="93254"/>
            </a:xfrm>
          </p:grpSpPr>
          <p:sp>
            <p:nvSpPr>
              <p:cNvPr id="2266" name="Line"/>
              <p:cNvSpPr/>
              <p:nvPr/>
            </p:nvSpPr>
            <p:spPr>
              <a:xfrm flipV="1">
                <a:off x="0" y="1990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67" name="Line"/>
              <p:cNvSpPr/>
              <p:nvPr/>
            </p:nvSpPr>
            <p:spPr>
              <a:xfrm flipH="1" flipV="1">
                <a:off x="0" y="1990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</p:grpSp>
        <p:grpSp>
          <p:nvGrpSpPr>
            <p:cNvPr id="2271" name="Group"/>
            <p:cNvGrpSpPr/>
            <p:nvPr/>
          </p:nvGrpSpPr>
          <p:grpSpPr>
            <a:xfrm>
              <a:off x="7757521" y="3039565"/>
              <a:ext cx="93256" cy="93255"/>
              <a:chOff x="0" y="1990"/>
              <a:chExt cx="93254" cy="93254"/>
            </a:xfrm>
          </p:grpSpPr>
          <p:sp>
            <p:nvSpPr>
              <p:cNvPr id="2269" name="Line"/>
              <p:cNvSpPr/>
              <p:nvPr/>
            </p:nvSpPr>
            <p:spPr>
              <a:xfrm flipV="1">
                <a:off x="0" y="1990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70" name="Line"/>
              <p:cNvSpPr/>
              <p:nvPr/>
            </p:nvSpPr>
            <p:spPr>
              <a:xfrm flipH="1" flipV="1">
                <a:off x="0" y="1990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</p:grpSp>
        <p:grpSp>
          <p:nvGrpSpPr>
            <p:cNvPr id="2274" name="Group"/>
            <p:cNvGrpSpPr/>
            <p:nvPr/>
          </p:nvGrpSpPr>
          <p:grpSpPr>
            <a:xfrm>
              <a:off x="2090368" y="2990584"/>
              <a:ext cx="93256" cy="93256"/>
              <a:chOff x="0" y="1990"/>
              <a:chExt cx="93254" cy="93254"/>
            </a:xfrm>
          </p:grpSpPr>
          <p:sp>
            <p:nvSpPr>
              <p:cNvPr id="2272" name="Line"/>
              <p:cNvSpPr/>
              <p:nvPr/>
            </p:nvSpPr>
            <p:spPr>
              <a:xfrm flipV="1">
                <a:off x="0" y="1990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  <p:sp>
            <p:nvSpPr>
              <p:cNvPr id="2273" name="Line"/>
              <p:cNvSpPr/>
              <p:nvPr/>
            </p:nvSpPr>
            <p:spPr>
              <a:xfrm flipH="1" flipV="1">
                <a:off x="0" y="1990"/>
                <a:ext cx="93255" cy="93256"/>
              </a:xfrm>
              <a:prstGeom prst="line">
                <a:avLst/>
              </a:prstGeom>
              <a:noFill/>
              <a:ln w="25400" cap="flat">
                <a:solidFill>
                  <a:srgbClr val="34A5DA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cap="all" sz="3800">
                    <a:solidFill>
                      <a:srgbClr val="838787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</a:p>
            </p:txBody>
          </p:sp>
        </p:grpSp>
      </p:grpSp>
      <p:sp>
        <p:nvSpPr>
          <p:cNvPr id="2276" name="Line"/>
          <p:cNvSpPr/>
          <p:nvPr/>
        </p:nvSpPr>
        <p:spPr>
          <a:xfrm flipV="1">
            <a:off x="16321989" y="2709485"/>
            <a:ext cx="2016488" cy="2016488"/>
          </a:xfrm>
          <a:prstGeom prst="line">
            <a:avLst/>
          </a:prstGeom>
          <a:ln w="25400">
            <a:solidFill>
              <a:srgbClr val="34A5DA"/>
            </a:solidFill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lnSpc>
                <a:spcPct val="80000"/>
              </a:lnSpc>
              <a:defRPr cap="all" sz="3800">
                <a:solidFill>
                  <a:srgbClr val="838787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2277" name="Line"/>
          <p:cNvSpPr/>
          <p:nvPr/>
        </p:nvSpPr>
        <p:spPr>
          <a:xfrm flipH="1" flipV="1">
            <a:off x="18703049" y="2667289"/>
            <a:ext cx="2228130" cy="2151680"/>
          </a:xfrm>
          <a:prstGeom prst="line">
            <a:avLst/>
          </a:prstGeom>
          <a:ln w="25400">
            <a:solidFill>
              <a:srgbClr val="34A5DA"/>
            </a:solidFill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lnSpc>
                <a:spcPct val="80000"/>
              </a:lnSpc>
              <a:defRPr cap="all" sz="3800">
                <a:solidFill>
                  <a:srgbClr val="838787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2278" name="16 ANTENNAS: 80 METERS"/>
          <p:cNvSpPr txBox="1"/>
          <p:nvPr/>
        </p:nvSpPr>
        <p:spPr>
          <a:xfrm>
            <a:off x="15090423" y="3121221"/>
            <a:ext cx="2479600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821531">
              <a:spcBef>
                <a:spcPts val="100"/>
              </a:spcBef>
              <a:defRPr b="1" i="1" sz="14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16 ANTENNAS: 80 METERS</a:t>
            </a:r>
          </a:p>
        </p:txBody>
      </p:sp>
      <p:sp>
        <p:nvSpPr>
          <p:cNvPr id="2279" name="16 ANTENNAS: 80 METERS"/>
          <p:cNvSpPr txBox="1"/>
          <p:nvPr/>
        </p:nvSpPr>
        <p:spPr>
          <a:xfrm>
            <a:off x="19557719" y="3159321"/>
            <a:ext cx="2479600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 defTabSz="821531">
              <a:spcBef>
                <a:spcPts val="100"/>
              </a:spcBef>
              <a:defRPr b="1" i="1" sz="14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16 ANTENNAS: 80 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